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012" r:id="rId2"/>
    <p:sldId id="1011" r:id="rId3"/>
    <p:sldId id="958" r:id="rId4"/>
    <p:sldId id="982" r:id="rId5"/>
    <p:sldId id="959" r:id="rId6"/>
    <p:sldId id="924" r:id="rId7"/>
    <p:sldId id="969" r:id="rId8"/>
    <p:sldId id="871" r:id="rId9"/>
    <p:sldId id="1007" r:id="rId10"/>
    <p:sldId id="1009" r:id="rId11"/>
    <p:sldId id="1008" r:id="rId12"/>
    <p:sldId id="1010" r:id="rId13"/>
    <p:sldId id="857" r:id="rId14"/>
    <p:sldId id="873" r:id="rId15"/>
    <p:sldId id="939" r:id="rId16"/>
    <p:sldId id="851" r:id="rId17"/>
    <p:sldId id="948" r:id="rId18"/>
    <p:sldId id="1004" r:id="rId19"/>
    <p:sldId id="872" r:id="rId20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F80"/>
    <a:srgbClr val="651900"/>
    <a:srgbClr val="90D3D1"/>
    <a:srgbClr val="9CBF36"/>
    <a:srgbClr val="6CB73B"/>
    <a:srgbClr val="00A0DB"/>
    <a:srgbClr val="F599CB"/>
    <a:srgbClr val="009547"/>
    <a:srgbClr val="362983"/>
    <a:srgbClr val="F7A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6429" autoAdjust="0"/>
  </p:normalViewPr>
  <p:slideViewPr>
    <p:cSldViewPr>
      <p:cViewPr varScale="1">
        <p:scale>
          <a:sx n="72" d="100"/>
          <a:sy n="72" d="100"/>
        </p:scale>
        <p:origin x="6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7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8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68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8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5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9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8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70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40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6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方正徐静蕾字体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0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2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4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方正徐静蕾字体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56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8342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6E44BA5A-C9ED-4E6C-AE93-84446CAF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" y="1241"/>
            <a:ext cx="12187592" cy="685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E2A4EFC3-2559-4545-B25F-25967267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" y="1241"/>
            <a:ext cx="3594917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ờng: THCS Bình Khánh</a:t>
            </a:r>
          </a:p>
          <a:p>
            <a:pPr>
              <a:defRPr/>
            </a:pP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</p:txBody>
      </p:sp>
    </p:spTree>
    <p:extLst>
      <p:ext uri="{BB962C8B-B14F-4D97-AF65-F5344CB8AC3E}">
        <p14:creationId xmlns:p14="http://schemas.microsoft.com/office/powerpoint/2010/main" val="2434395814"/>
      </p:ext>
    </p:extLst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图片 3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59" y="2904780"/>
            <a:ext cx="5254066" cy="5254066"/>
          </a:xfrm>
          <a:prstGeom prst="rect">
            <a:avLst/>
          </a:prstGeom>
        </p:spPr>
      </p:pic>
      <p:grpSp>
        <p:nvGrpSpPr>
          <p:cNvPr id="243" name="组合 242"/>
          <p:cNvGrpSpPr/>
          <p:nvPr/>
        </p:nvGrpSpPr>
        <p:grpSpPr>
          <a:xfrm rot="20550789">
            <a:off x="844079" y="1907139"/>
            <a:ext cx="3394433" cy="291448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5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3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4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5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6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7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0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3" name="TextBox 432">
            <a:extLst>
              <a:ext uri="{FF2B5EF4-FFF2-40B4-BE49-F238E27FC236}">
                <a16:creationId xmlns:a16="http://schemas.microsoft.com/office/drawing/2014/main" id="{49FEC7EC-6C10-40D0-814C-63ED80DEDB47}"/>
              </a:ext>
            </a:extLst>
          </p:cNvPr>
          <p:cNvSpPr txBox="1"/>
          <p:nvPr/>
        </p:nvSpPr>
        <p:spPr>
          <a:xfrm>
            <a:off x="2975649" y="350876"/>
            <a:ext cx="8622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Bước 2: Trao đổi</a:t>
            </a:r>
            <a:endParaRPr lang="en-US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2A005F45-D9C1-4336-9540-879BB59AA6DF}"/>
              </a:ext>
            </a:extLst>
          </p:cNvPr>
          <p:cNvSpPr txBox="1"/>
          <p:nvPr/>
        </p:nvSpPr>
        <p:spPr>
          <a:xfrm>
            <a:off x="1530459" y="2497848"/>
            <a:ext cx="20800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Trình bày ý kiến</a:t>
            </a:r>
          </a:p>
        </p:txBody>
      </p:sp>
      <p:grpSp>
        <p:nvGrpSpPr>
          <p:cNvPr id="438" name="组合 341">
            <a:extLst>
              <a:ext uri="{FF2B5EF4-FFF2-40B4-BE49-F238E27FC236}">
                <a16:creationId xmlns:a16="http://schemas.microsoft.com/office/drawing/2014/main" id="{2A034263-71D3-46EF-BDBB-5E2C186A59D4}"/>
              </a:ext>
            </a:extLst>
          </p:cNvPr>
          <p:cNvGrpSpPr/>
          <p:nvPr/>
        </p:nvGrpSpPr>
        <p:grpSpPr>
          <a:xfrm rot="626096" flipH="1">
            <a:off x="6952604" y="1642315"/>
            <a:ext cx="3683541" cy="2840382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9" name="Freeform 5">
              <a:extLst>
                <a:ext uri="{FF2B5EF4-FFF2-40B4-BE49-F238E27FC236}">
                  <a16:creationId xmlns:a16="http://schemas.microsoft.com/office/drawing/2014/main" id="{E5A4D14D-68A0-4708-AD6F-A1128CEFE9D0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0" name="Freeform 6">
              <a:extLst>
                <a:ext uri="{FF2B5EF4-FFF2-40B4-BE49-F238E27FC236}">
                  <a16:creationId xmlns:a16="http://schemas.microsoft.com/office/drawing/2014/main" id="{E31AFD58-B630-4213-A2DC-87F0AF43D94C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1" name="Freeform 7">
              <a:extLst>
                <a:ext uri="{FF2B5EF4-FFF2-40B4-BE49-F238E27FC236}">
                  <a16:creationId xmlns:a16="http://schemas.microsoft.com/office/drawing/2014/main" id="{3667E8CE-D126-4049-A33B-C9797797482A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2" name="Freeform 8">
              <a:extLst>
                <a:ext uri="{FF2B5EF4-FFF2-40B4-BE49-F238E27FC236}">
                  <a16:creationId xmlns:a16="http://schemas.microsoft.com/office/drawing/2014/main" id="{C094458F-CF8D-4471-AB4D-C4DD3239EAE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3" name="Freeform 9">
              <a:extLst>
                <a:ext uri="{FF2B5EF4-FFF2-40B4-BE49-F238E27FC236}">
                  <a16:creationId xmlns:a16="http://schemas.microsoft.com/office/drawing/2014/main" id="{392AB735-9C61-42FE-817A-57D6B185637A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4" name="Freeform 10">
              <a:extLst>
                <a:ext uri="{FF2B5EF4-FFF2-40B4-BE49-F238E27FC236}">
                  <a16:creationId xmlns:a16="http://schemas.microsoft.com/office/drawing/2014/main" id="{6AE8671B-D06C-4A01-BA3C-AB624FB80805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5" name="Freeform 11">
              <a:extLst>
                <a:ext uri="{FF2B5EF4-FFF2-40B4-BE49-F238E27FC236}">
                  <a16:creationId xmlns:a16="http://schemas.microsoft.com/office/drawing/2014/main" id="{0E099FC5-4842-46D3-9257-9ACB7DE5B175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46" name="组合 350">
              <a:extLst>
                <a:ext uri="{FF2B5EF4-FFF2-40B4-BE49-F238E27FC236}">
                  <a16:creationId xmlns:a16="http://schemas.microsoft.com/office/drawing/2014/main" id="{C5F64B3B-5A20-4792-8C33-2B9A92EB2373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447" name="Freeform 12">
                <a:extLst>
                  <a:ext uri="{FF2B5EF4-FFF2-40B4-BE49-F238E27FC236}">
                    <a16:creationId xmlns:a16="http://schemas.microsoft.com/office/drawing/2014/main" id="{AC0202A9-4F2E-4D5F-897F-62C5D249D6C3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8" name="Freeform 13">
                <a:extLst>
                  <a:ext uri="{FF2B5EF4-FFF2-40B4-BE49-F238E27FC236}">
                    <a16:creationId xmlns:a16="http://schemas.microsoft.com/office/drawing/2014/main" id="{C6980C71-358C-4D5D-9517-2F1BA2096C1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9" name="Freeform 14">
                <a:extLst>
                  <a:ext uri="{FF2B5EF4-FFF2-40B4-BE49-F238E27FC236}">
                    <a16:creationId xmlns:a16="http://schemas.microsoft.com/office/drawing/2014/main" id="{0BAE9053-B5E3-4B59-BE3C-6BCA0E04D21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0" name="Freeform 15">
                <a:extLst>
                  <a:ext uri="{FF2B5EF4-FFF2-40B4-BE49-F238E27FC236}">
                    <a16:creationId xmlns:a16="http://schemas.microsoft.com/office/drawing/2014/main" id="{87B7320C-63CC-4D28-BCD9-AE506A720EE7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Freeform 16">
                <a:extLst>
                  <a:ext uri="{FF2B5EF4-FFF2-40B4-BE49-F238E27FC236}">
                    <a16:creationId xmlns:a16="http://schemas.microsoft.com/office/drawing/2014/main" id="{B50FE826-DE29-48C5-A605-A6084F3C8AAD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2" name="Freeform 17">
                <a:extLst>
                  <a:ext uri="{FF2B5EF4-FFF2-40B4-BE49-F238E27FC236}">
                    <a16:creationId xmlns:a16="http://schemas.microsoft.com/office/drawing/2014/main" id="{0D771F54-61DD-4F57-9682-634DC86FB654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3" name="Freeform 18">
                <a:extLst>
                  <a:ext uri="{FF2B5EF4-FFF2-40B4-BE49-F238E27FC236}">
                    <a16:creationId xmlns:a16="http://schemas.microsoft.com/office/drawing/2014/main" id="{01ED1E06-F1E2-486D-BCB7-F1F4E091316B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4" name="Freeform 19">
                <a:extLst>
                  <a:ext uri="{FF2B5EF4-FFF2-40B4-BE49-F238E27FC236}">
                    <a16:creationId xmlns:a16="http://schemas.microsoft.com/office/drawing/2014/main" id="{E643E2C8-A412-458D-919E-7D237197AE46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5" name="Freeform 20">
                <a:extLst>
                  <a:ext uri="{FF2B5EF4-FFF2-40B4-BE49-F238E27FC236}">
                    <a16:creationId xmlns:a16="http://schemas.microsoft.com/office/drawing/2014/main" id="{B4A4F508-4F88-4885-890D-F5999CAA4F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6" name="Freeform 21">
                <a:extLst>
                  <a:ext uri="{FF2B5EF4-FFF2-40B4-BE49-F238E27FC236}">
                    <a16:creationId xmlns:a16="http://schemas.microsoft.com/office/drawing/2014/main" id="{EBA27F89-C01E-4A61-AB4C-017021576DC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7" name="Freeform 22">
                <a:extLst>
                  <a:ext uri="{FF2B5EF4-FFF2-40B4-BE49-F238E27FC236}">
                    <a16:creationId xmlns:a16="http://schemas.microsoft.com/office/drawing/2014/main" id="{AAF03426-F2A2-437F-9F62-23CF56AD626E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8" name="Freeform 23">
                <a:extLst>
                  <a:ext uri="{FF2B5EF4-FFF2-40B4-BE49-F238E27FC236}">
                    <a16:creationId xmlns:a16="http://schemas.microsoft.com/office/drawing/2014/main" id="{F58A2BA6-4CB4-4CD0-B4BF-D855D1C74825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9" name="Freeform 24">
                <a:extLst>
                  <a:ext uri="{FF2B5EF4-FFF2-40B4-BE49-F238E27FC236}">
                    <a16:creationId xmlns:a16="http://schemas.microsoft.com/office/drawing/2014/main" id="{A2E26129-9B4A-4D02-8B6E-1BFA447D49AE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0" name="Freeform 25">
                <a:extLst>
                  <a:ext uri="{FF2B5EF4-FFF2-40B4-BE49-F238E27FC236}">
                    <a16:creationId xmlns:a16="http://schemas.microsoft.com/office/drawing/2014/main" id="{15763FAF-196B-40A0-9D25-6128B6E6E40C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1" name="Freeform 26">
                <a:extLst>
                  <a:ext uri="{FF2B5EF4-FFF2-40B4-BE49-F238E27FC236}">
                    <a16:creationId xmlns:a16="http://schemas.microsoft.com/office/drawing/2014/main" id="{C65919EF-020E-4D87-86F5-6E5BA8D5F755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2" name="Freeform 27">
                <a:extLst>
                  <a:ext uri="{FF2B5EF4-FFF2-40B4-BE49-F238E27FC236}">
                    <a16:creationId xmlns:a16="http://schemas.microsoft.com/office/drawing/2014/main" id="{948C1A83-FBCA-41AC-87B9-EEED0FFEE796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3" name="Freeform 28">
                <a:extLst>
                  <a:ext uri="{FF2B5EF4-FFF2-40B4-BE49-F238E27FC236}">
                    <a16:creationId xmlns:a16="http://schemas.microsoft.com/office/drawing/2014/main" id="{CF18A858-A185-44BC-B7CA-4D20F6A7D304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4" name="Freeform 29">
                <a:extLst>
                  <a:ext uri="{FF2B5EF4-FFF2-40B4-BE49-F238E27FC236}">
                    <a16:creationId xmlns:a16="http://schemas.microsoft.com/office/drawing/2014/main" id="{E90EDB2A-1A80-4B50-94BD-F4E14DB72AE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5" name="Freeform 30">
                <a:extLst>
                  <a:ext uri="{FF2B5EF4-FFF2-40B4-BE49-F238E27FC236}">
                    <a16:creationId xmlns:a16="http://schemas.microsoft.com/office/drawing/2014/main" id="{DFCB420B-83A7-450A-B506-4A4D1EC7C082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6" name="Freeform 31">
                <a:extLst>
                  <a:ext uri="{FF2B5EF4-FFF2-40B4-BE49-F238E27FC236}">
                    <a16:creationId xmlns:a16="http://schemas.microsoft.com/office/drawing/2014/main" id="{06AEBEF0-643F-4DB4-8BED-0C1FE4D45B95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7" name="Freeform 32">
                <a:extLst>
                  <a:ext uri="{FF2B5EF4-FFF2-40B4-BE49-F238E27FC236}">
                    <a16:creationId xmlns:a16="http://schemas.microsoft.com/office/drawing/2014/main" id="{7EA5FFB1-3064-4868-A26F-45CD71BAEC7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8" name="Freeform 33">
                <a:extLst>
                  <a:ext uri="{FF2B5EF4-FFF2-40B4-BE49-F238E27FC236}">
                    <a16:creationId xmlns:a16="http://schemas.microsoft.com/office/drawing/2014/main" id="{14277DCA-435B-4206-9D12-328D00861E57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9" name="Freeform 34">
                <a:extLst>
                  <a:ext uri="{FF2B5EF4-FFF2-40B4-BE49-F238E27FC236}">
                    <a16:creationId xmlns:a16="http://schemas.microsoft.com/office/drawing/2014/main" id="{1B74D27A-BEC6-4ED6-9583-B7B40D917F76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0" name="Freeform 35">
                <a:extLst>
                  <a:ext uri="{FF2B5EF4-FFF2-40B4-BE49-F238E27FC236}">
                    <a16:creationId xmlns:a16="http://schemas.microsoft.com/office/drawing/2014/main" id="{208C9697-38C5-4766-80CA-C233ACE8B2C1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1" name="Freeform 36">
                <a:extLst>
                  <a:ext uri="{FF2B5EF4-FFF2-40B4-BE49-F238E27FC236}">
                    <a16:creationId xmlns:a16="http://schemas.microsoft.com/office/drawing/2014/main" id="{8A294021-0A8D-460F-93FC-0DA4E77B80F1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2" name="Freeform 37">
                <a:extLst>
                  <a:ext uri="{FF2B5EF4-FFF2-40B4-BE49-F238E27FC236}">
                    <a16:creationId xmlns:a16="http://schemas.microsoft.com/office/drawing/2014/main" id="{9F8D95DB-70BA-44F9-B0DD-26977D98EF46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3" name="Freeform 38">
                <a:extLst>
                  <a:ext uri="{FF2B5EF4-FFF2-40B4-BE49-F238E27FC236}">
                    <a16:creationId xmlns:a16="http://schemas.microsoft.com/office/drawing/2014/main" id="{10CA8A23-9688-42F2-97DD-82A52CB9E1D3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4" name="Freeform 39">
                <a:extLst>
                  <a:ext uri="{FF2B5EF4-FFF2-40B4-BE49-F238E27FC236}">
                    <a16:creationId xmlns:a16="http://schemas.microsoft.com/office/drawing/2014/main" id="{2AD0B710-8FD1-47D0-BC73-29768569CE9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5" name="Freeform 40">
                <a:extLst>
                  <a:ext uri="{FF2B5EF4-FFF2-40B4-BE49-F238E27FC236}">
                    <a16:creationId xmlns:a16="http://schemas.microsoft.com/office/drawing/2014/main" id="{27EE187D-D70C-48B9-8CEF-87E6D4ECD77E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6" name="Freeform 41">
                <a:extLst>
                  <a:ext uri="{FF2B5EF4-FFF2-40B4-BE49-F238E27FC236}">
                    <a16:creationId xmlns:a16="http://schemas.microsoft.com/office/drawing/2014/main" id="{B5F8D8F6-D8ED-4C1C-948E-E8F213B54ACD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7" name="Freeform 42">
                <a:extLst>
                  <a:ext uri="{FF2B5EF4-FFF2-40B4-BE49-F238E27FC236}">
                    <a16:creationId xmlns:a16="http://schemas.microsoft.com/office/drawing/2014/main" id="{523E53C1-EB8B-4BBE-9521-F164B55507F0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8" name="Freeform 43">
                <a:extLst>
                  <a:ext uri="{FF2B5EF4-FFF2-40B4-BE49-F238E27FC236}">
                    <a16:creationId xmlns:a16="http://schemas.microsoft.com/office/drawing/2014/main" id="{77BCC915-7A4A-4A17-AF6A-EE675FDAE541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9" name="Freeform 44">
                <a:extLst>
                  <a:ext uri="{FF2B5EF4-FFF2-40B4-BE49-F238E27FC236}">
                    <a16:creationId xmlns:a16="http://schemas.microsoft.com/office/drawing/2014/main" id="{FA27C088-1541-43D0-9E13-16AE89625BB8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0" name="Freeform 45">
                <a:extLst>
                  <a:ext uri="{FF2B5EF4-FFF2-40B4-BE49-F238E27FC236}">
                    <a16:creationId xmlns:a16="http://schemas.microsoft.com/office/drawing/2014/main" id="{ED24EB72-4999-4615-A2D2-31137A6AF9BE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1" name="Freeform 46">
                <a:extLst>
                  <a:ext uri="{FF2B5EF4-FFF2-40B4-BE49-F238E27FC236}">
                    <a16:creationId xmlns:a16="http://schemas.microsoft.com/office/drawing/2014/main" id="{AEFD6A4D-DF0D-4C3D-AE76-49B218C33FE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2" name="Freeform 47">
                <a:extLst>
                  <a:ext uri="{FF2B5EF4-FFF2-40B4-BE49-F238E27FC236}">
                    <a16:creationId xmlns:a16="http://schemas.microsoft.com/office/drawing/2014/main" id="{E3DCCD70-4C7E-42FA-89D2-7211B3ED0EA1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3" name="Freeform 48">
                <a:extLst>
                  <a:ext uri="{FF2B5EF4-FFF2-40B4-BE49-F238E27FC236}">
                    <a16:creationId xmlns:a16="http://schemas.microsoft.com/office/drawing/2014/main" id="{D01B30D7-C64A-4CAB-BC45-BC2A0749C16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4" name="Freeform 49">
                <a:extLst>
                  <a:ext uri="{FF2B5EF4-FFF2-40B4-BE49-F238E27FC236}">
                    <a16:creationId xmlns:a16="http://schemas.microsoft.com/office/drawing/2014/main" id="{20ADFBA8-1FBB-4930-B59D-6C827BA4B4F9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5" name="Freeform 50">
                <a:extLst>
                  <a:ext uri="{FF2B5EF4-FFF2-40B4-BE49-F238E27FC236}">
                    <a16:creationId xmlns:a16="http://schemas.microsoft.com/office/drawing/2014/main" id="{F86AE5A6-FBB9-4A12-B82E-4882F314D069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6" name="Freeform 51">
                <a:extLst>
                  <a:ext uri="{FF2B5EF4-FFF2-40B4-BE49-F238E27FC236}">
                    <a16:creationId xmlns:a16="http://schemas.microsoft.com/office/drawing/2014/main" id="{57EB871C-98CE-41AA-B550-F73D83686A51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7" name="Freeform 52">
                <a:extLst>
                  <a:ext uri="{FF2B5EF4-FFF2-40B4-BE49-F238E27FC236}">
                    <a16:creationId xmlns:a16="http://schemas.microsoft.com/office/drawing/2014/main" id="{7EFCE4BB-4A8D-49FB-9D06-D2D0135EBC67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8" name="Freeform 53">
                <a:extLst>
                  <a:ext uri="{FF2B5EF4-FFF2-40B4-BE49-F238E27FC236}">
                    <a16:creationId xmlns:a16="http://schemas.microsoft.com/office/drawing/2014/main" id="{672CBEDC-FF8F-4EE4-AC62-D8B747E568F0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9" name="Freeform 54">
                <a:extLst>
                  <a:ext uri="{FF2B5EF4-FFF2-40B4-BE49-F238E27FC236}">
                    <a16:creationId xmlns:a16="http://schemas.microsoft.com/office/drawing/2014/main" id="{2420310B-8D79-443E-9531-A5C9C7D7AE72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0" name="Freeform 55">
                <a:extLst>
                  <a:ext uri="{FF2B5EF4-FFF2-40B4-BE49-F238E27FC236}">
                    <a16:creationId xmlns:a16="http://schemas.microsoft.com/office/drawing/2014/main" id="{970295B4-1797-47C3-8ECE-5BB502E39B35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1" name="Freeform 56">
                <a:extLst>
                  <a:ext uri="{FF2B5EF4-FFF2-40B4-BE49-F238E27FC236}">
                    <a16:creationId xmlns:a16="http://schemas.microsoft.com/office/drawing/2014/main" id="{D0E603DE-D3AC-49DC-9FFD-A8CE2E6A7AF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2" name="Freeform 57">
                <a:extLst>
                  <a:ext uri="{FF2B5EF4-FFF2-40B4-BE49-F238E27FC236}">
                    <a16:creationId xmlns:a16="http://schemas.microsoft.com/office/drawing/2014/main" id="{0F427F0C-409A-4FAE-BAED-B60CF623CA6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3" name="Freeform 58">
                <a:extLst>
                  <a:ext uri="{FF2B5EF4-FFF2-40B4-BE49-F238E27FC236}">
                    <a16:creationId xmlns:a16="http://schemas.microsoft.com/office/drawing/2014/main" id="{C0B962D5-957E-43B5-AD30-AFBEB6643264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4" name="Freeform 59">
                <a:extLst>
                  <a:ext uri="{FF2B5EF4-FFF2-40B4-BE49-F238E27FC236}">
                    <a16:creationId xmlns:a16="http://schemas.microsoft.com/office/drawing/2014/main" id="{68F3C5D5-FB5A-4530-97DD-1042BF6E80FE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5" name="Freeform 60">
                <a:extLst>
                  <a:ext uri="{FF2B5EF4-FFF2-40B4-BE49-F238E27FC236}">
                    <a16:creationId xmlns:a16="http://schemas.microsoft.com/office/drawing/2014/main" id="{41978BEB-DF3F-42C8-B50D-7638FE6169B0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6" name="Freeform 61">
                <a:extLst>
                  <a:ext uri="{FF2B5EF4-FFF2-40B4-BE49-F238E27FC236}">
                    <a16:creationId xmlns:a16="http://schemas.microsoft.com/office/drawing/2014/main" id="{4E28A2C1-6175-405B-A859-0E622A84AE19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7" name="Freeform 62">
                <a:extLst>
                  <a:ext uri="{FF2B5EF4-FFF2-40B4-BE49-F238E27FC236}">
                    <a16:creationId xmlns:a16="http://schemas.microsoft.com/office/drawing/2014/main" id="{7078D74F-26B4-405E-8B0C-BD413A3F44AB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8" name="Freeform 63">
                <a:extLst>
                  <a:ext uri="{FF2B5EF4-FFF2-40B4-BE49-F238E27FC236}">
                    <a16:creationId xmlns:a16="http://schemas.microsoft.com/office/drawing/2014/main" id="{60AC6383-16D3-4694-8181-583363F6B4BC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9" name="Freeform 64">
                <a:extLst>
                  <a:ext uri="{FF2B5EF4-FFF2-40B4-BE49-F238E27FC236}">
                    <a16:creationId xmlns:a16="http://schemas.microsoft.com/office/drawing/2014/main" id="{F18294C1-93A8-47A5-BBD5-AB20F9C8773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0" name="Freeform 65">
                <a:extLst>
                  <a:ext uri="{FF2B5EF4-FFF2-40B4-BE49-F238E27FC236}">
                    <a16:creationId xmlns:a16="http://schemas.microsoft.com/office/drawing/2014/main" id="{40A65549-B0C3-4BA8-8F60-5711C76CFD89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1" name="Freeform 66">
                <a:extLst>
                  <a:ext uri="{FF2B5EF4-FFF2-40B4-BE49-F238E27FC236}">
                    <a16:creationId xmlns:a16="http://schemas.microsoft.com/office/drawing/2014/main" id="{5CAF5D72-30CB-493D-AF73-ECF574239B5D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2" name="Freeform 67">
                <a:extLst>
                  <a:ext uri="{FF2B5EF4-FFF2-40B4-BE49-F238E27FC236}">
                    <a16:creationId xmlns:a16="http://schemas.microsoft.com/office/drawing/2014/main" id="{E16770D5-6F9B-47BE-BC3B-8FA4182C300F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3" name="Freeform 68">
                <a:extLst>
                  <a:ext uri="{FF2B5EF4-FFF2-40B4-BE49-F238E27FC236}">
                    <a16:creationId xmlns:a16="http://schemas.microsoft.com/office/drawing/2014/main" id="{B3EE5D38-6D87-42F7-A136-D6FBF61FFB67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4" name="Freeform 69">
                <a:extLst>
                  <a:ext uri="{FF2B5EF4-FFF2-40B4-BE49-F238E27FC236}">
                    <a16:creationId xmlns:a16="http://schemas.microsoft.com/office/drawing/2014/main" id="{63A1ED91-DBC9-43EB-8003-7214E75653D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5" name="Freeform 70">
                <a:extLst>
                  <a:ext uri="{FF2B5EF4-FFF2-40B4-BE49-F238E27FC236}">
                    <a16:creationId xmlns:a16="http://schemas.microsoft.com/office/drawing/2014/main" id="{3814203E-4144-4520-86F8-B329BAF16275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6" name="Freeform 71">
                <a:extLst>
                  <a:ext uri="{FF2B5EF4-FFF2-40B4-BE49-F238E27FC236}">
                    <a16:creationId xmlns:a16="http://schemas.microsoft.com/office/drawing/2014/main" id="{50322CF2-11BB-4497-BB6B-A95E8438E65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7" name="Freeform 72">
                <a:extLst>
                  <a:ext uri="{FF2B5EF4-FFF2-40B4-BE49-F238E27FC236}">
                    <a16:creationId xmlns:a16="http://schemas.microsoft.com/office/drawing/2014/main" id="{6FAB5D26-DBD3-4EC7-85A0-7F8FDE86A6AD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8" name="Freeform 73">
                <a:extLst>
                  <a:ext uri="{FF2B5EF4-FFF2-40B4-BE49-F238E27FC236}">
                    <a16:creationId xmlns:a16="http://schemas.microsoft.com/office/drawing/2014/main" id="{3CBD4074-6334-4991-9113-37AC54C3272A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9" name="Freeform 74">
                <a:extLst>
                  <a:ext uri="{FF2B5EF4-FFF2-40B4-BE49-F238E27FC236}">
                    <a16:creationId xmlns:a16="http://schemas.microsoft.com/office/drawing/2014/main" id="{0ACC27F5-D00D-4621-B60D-F7DCB7732C7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0" name="Freeform 75">
                <a:extLst>
                  <a:ext uri="{FF2B5EF4-FFF2-40B4-BE49-F238E27FC236}">
                    <a16:creationId xmlns:a16="http://schemas.microsoft.com/office/drawing/2014/main" id="{C9009432-E156-41D9-A35D-7C5897CBDFB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1" name="Freeform 76">
                <a:extLst>
                  <a:ext uri="{FF2B5EF4-FFF2-40B4-BE49-F238E27FC236}">
                    <a16:creationId xmlns:a16="http://schemas.microsoft.com/office/drawing/2014/main" id="{C698F7A6-8854-463C-ACB6-EDB668B5D1C1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2" name="Freeform 77">
                <a:extLst>
                  <a:ext uri="{FF2B5EF4-FFF2-40B4-BE49-F238E27FC236}">
                    <a16:creationId xmlns:a16="http://schemas.microsoft.com/office/drawing/2014/main" id="{2ABB9933-B302-40AD-ACE8-1C56920E40DD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3" name="Freeform 78">
                <a:extLst>
                  <a:ext uri="{FF2B5EF4-FFF2-40B4-BE49-F238E27FC236}">
                    <a16:creationId xmlns:a16="http://schemas.microsoft.com/office/drawing/2014/main" id="{52F48C60-9D01-4A52-BB7E-20E2B7FD72AB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4" name="Freeform 79">
                <a:extLst>
                  <a:ext uri="{FF2B5EF4-FFF2-40B4-BE49-F238E27FC236}">
                    <a16:creationId xmlns:a16="http://schemas.microsoft.com/office/drawing/2014/main" id="{41324AC6-DB70-4099-89D0-DFF33FDE752F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5" name="Freeform 80">
                <a:extLst>
                  <a:ext uri="{FF2B5EF4-FFF2-40B4-BE49-F238E27FC236}">
                    <a16:creationId xmlns:a16="http://schemas.microsoft.com/office/drawing/2014/main" id="{725B7319-79AE-4241-A0A5-1713FD766CE3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6" name="Freeform 81">
                <a:extLst>
                  <a:ext uri="{FF2B5EF4-FFF2-40B4-BE49-F238E27FC236}">
                    <a16:creationId xmlns:a16="http://schemas.microsoft.com/office/drawing/2014/main" id="{278AF80D-80D5-428D-BDC3-AD46695F430F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7" name="Freeform 82">
                <a:extLst>
                  <a:ext uri="{FF2B5EF4-FFF2-40B4-BE49-F238E27FC236}">
                    <a16:creationId xmlns:a16="http://schemas.microsoft.com/office/drawing/2014/main" id="{2E85FB36-FD3D-44B3-9EDF-21276637526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8" name="Freeform 83">
                <a:extLst>
                  <a:ext uri="{FF2B5EF4-FFF2-40B4-BE49-F238E27FC236}">
                    <a16:creationId xmlns:a16="http://schemas.microsoft.com/office/drawing/2014/main" id="{317F6542-4693-44B4-909B-ECD524EA226C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9" name="Freeform 84">
                <a:extLst>
                  <a:ext uri="{FF2B5EF4-FFF2-40B4-BE49-F238E27FC236}">
                    <a16:creationId xmlns:a16="http://schemas.microsoft.com/office/drawing/2014/main" id="{CFC00122-599A-49D0-8220-6DA36CB8AA17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0" name="Freeform 85">
                <a:extLst>
                  <a:ext uri="{FF2B5EF4-FFF2-40B4-BE49-F238E27FC236}">
                    <a16:creationId xmlns:a16="http://schemas.microsoft.com/office/drawing/2014/main" id="{034B4175-021F-4F12-825F-E84A07D7722D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1" name="Freeform 86">
                <a:extLst>
                  <a:ext uri="{FF2B5EF4-FFF2-40B4-BE49-F238E27FC236}">
                    <a16:creationId xmlns:a16="http://schemas.microsoft.com/office/drawing/2014/main" id="{DF09B112-8CE0-4535-A045-57B6DF5BBBC0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2" name="Freeform 87">
                <a:extLst>
                  <a:ext uri="{FF2B5EF4-FFF2-40B4-BE49-F238E27FC236}">
                    <a16:creationId xmlns:a16="http://schemas.microsoft.com/office/drawing/2014/main" id="{28DBBE80-EF72-40C8-A424-B3D80C7A3214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3" name="Freeform 88">
                <a:extLst>
                  <a:ext uri="{FF2B5EF4-FFF2-40B4-BE49-F238E27FC236}">
                    <a16:creationId xmlns:a16="http://schemas.microsoft.com/office/drawing/2014/main" id="{B07EEAE6-A86E-418E-8786-87EE34E276E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4" name="Freeform 89">
                <a:extLst>
                  <a:ext uri="{FF2B5EF4-FFF2-40B4-BE49-F238E27FC236}">
                    <a16:creationId xmlns:a16="http://schemas.microsoft.com/office/drawing/2014/main" id="{05EAA63E-9309-40B6-A66B-4A14D9EC8422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5" name="Freeform 90">
                <a:extLst>
                  <a:ext uri="{FF2B5EF4-FFF2-40B4-BE49-F238E27FC236}">
                    <a16:creationId xmlns:a16="http://schemas.microsoft.com/office/drawing/2014/main" id="{B692EDC2-F41F-4058-A0EA-13F11813E9E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6" name="Freeform 91">
                <a:extLst>
                  <a:ext uri="{FF2B5EF4-FFF2-40B4-BE49-F238E27FC236}">
                    <a16:creationId xmlns:a16="http://schemas.microsoft.com/office/drawing/2014/main" id="{5B41A83D-1C09-40C2-9EF0-D405F07F971C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7" name="Freeform 92">
                <a:extLst>
                  <a:ext uri="{FF2B5EF4-FFF2-40B4-BE49-F238E27FC236}">
                    <a16:creationId xmlns:a16="http://schemas.microsoft.com/office/drawing/2014/main" id="{C284B5D9-3F55-41CA-A5FF-99AC459985EA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8" name="TextBox 527">
            <a:extLst>
              <a:ext uri="{FF2B5EF4-FFF2-40B4-BE49-F238E27FC236}">
                <a16:creationId xmlns:a16="http://schemas.microsoft.com/office/drawing/2014/main" id="{329322C2-5488-4A69-826B-6F323D0CBEDB}"/>
              </a:ext>
            </a:extLst>
          </p:cNvPr>
          <p:cNvSpPr txBox="1"/>
          <p:nvPr/>
        </p:nvSpPr>
        <p:spPr>
          <a:xfrm>
            <a:off x="7752560" y="2219719"/>
            <a:ext cx="28142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Tiếp nhận, phản hồi ý kiến</a:t>
            </a:r>
            <a:endParaRPr lang="en-US" sz="3200" dirty="0">
              <a:solidFill>
                <a:srgbClr val="002060"/>
              </a:solidFill>
              <a:latin typeface="#9Slide03 AllRoundGothic" panose="020B07030202020201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P spid="5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#9Slide03 AllRoundGothic" panose="020B0703020202020104" pitchFamily="34" charset="0"/>
              </a:rPr>
              <a:t>Trình bày ý kiến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2880"/>
              </p:ext>
            </p:extLst>
          </p:nvPr>
        </p:nvGraphicFramePr>
        <p:xfrm>
          <a:off x="124570" y="942080"/>
          <a:ext cx="9643837" cy="5953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3837">
                  <a:extLst>
                    <a:ext uri="{9D8B030D-6E8A-4147-A177-3AD203B41FA5}">
                      <a16:colId xmlns:a16="http://schemas.microsoft.com/office/drawing/2014/main" val="1076056553"/>
                    </a:ext>
                  </a:extLst>
                </a:gridCol>
              </a:tblGrid>
              <a:tr h="3149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PHIẾU HỌC TẬP SỐ 2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Lợi ích của trò chơi điện tử: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Lợi ích đầu tiên theo tôi là… ……………………………………………………………………...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Tôi cho rằng lợi ích lớn nhất của trò chơi điện tử là... 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Bởi vì.........................................................................................................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 lợi ích khác của trò chơi điện tử là.............................................................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Sở dĩ tôi cho là như vậy vì...............................................................................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………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423532"/>
                  </a:ext>
                </a:extLst>
              </a:tr>
              <a:tr h="23619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của trò chơi điện tử: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Bên cạnh những lợi ích nêu trên, tôi nhận thấy, tác hại lớn nhất của trò chơi điện tử là.................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Điều này được thể hiện rõ ràng bằng những hình ảnh/ số liệu sau…………………………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 tác hại khác là:…………………………………………………………………………………………………………………………………………………………………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...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32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8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19466"/>
              </p:ext>
            </p:extLst>
          </p:nvPr>
        </p:nvGraphicFramePr>
        <p:xfrm>
          <a:off x="623392" y="764704"/>
          <a:ext cx="10729192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9192">
                  <a:extLst>
                    <a:ext uri="{9D8B030D-6E8A-4147-A177-3AD203B41FA5}">
                      <a16:colId xmlns:a16="http://schemas.microsoft.com/office/drawing/2014/main" val="3522508024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PHIẾU HỌC TẬP SỐ 3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Đặt câu hỏi về những điều em chưa rõ liên quan đến ý kiến hoặc câu hỏi của người khác bằng những mẫu câu như: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- Bạn có thể nhắc lại câu hỏi/ ý kiến được không?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Có phải của bạn là...?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21765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 dụng những mẫu câu sau để trao đổi lại ý kiến của bạn: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Cảm ơn câu hỏi của bạn, của tôi là......................................;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Cảm ơn bạn đã cho tôi thêm một cách nhìn vấn đề, tôi sẽ suy nghĩ thêm về ý kiến của bạn;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Tôi sẽ giải thích rõ quan điểm của tôi........................; Sở dĩ tôi nói như vậy là vì...............................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15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9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文本框 145"/>
          <p:cNvSpPr txBox="1"/>
          <p:nvPr/>
        </p:nvSpPr>
        <p:spPr>
          <a:xfrm>
            <a:off x="1656514" y="5509657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2. Thực hành nói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4DE3AD-67F2-43FE-B504-CEEDC643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20" y="366856"/>
            <a:ext cx="7856187" cy="4810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4215950" y="1539630"/>
            <a:ext cx="622446" cy="923330"/>
            <a:chOff x="4931305" y="1039196"/>
            <a:chExt cx="2089858" cy="3100080"/>
          </a:xfrm>
        </p:grpSpPr>
        <p:sp>
          <p:nvSpPr>
            <p:cNvPr id="76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122" y="3051339"/>
            <a:ext cx="622446" cy="923330"/>
            <a:chOff x="4931305" y="1039196"/>
            <a:chExt cx="2089858" cy="3100080"/>
          </a:xfrm>
        </p:grpSpPr>
        <p:sp>
          <p:nvSpPr>
            <p:cNvPr id="79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2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301428" y="4563048"/>
            <a:ext cx="622446" cy="923330"/>
            <a:chOff x="4931305" y="1039196"/>
            <a:chExt cx="2089858" cy="3100080"/>
          </a:xfrm>
        </p:grpSpPr>
        <p:sp>
          <p:nvSpPr>
            <p:cNvPr id="82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3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7" y="393046"/>
            <a:ext cx="3580891" cy="5724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53D431-9E2A-4B7D-80CF-05C0396DD6BF}"/>
              </a:ext>
            </a:extLst>
          </p:cNvPr>
          <p:cNvSpPr txBox="1"/>
          <p:nvPr/>
        </p:nvSpPr>
        <p:spPr>
          <a:xfrm>
            <a:off x="5253805" y="1436277"/>
            <a:ext cx="663062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Dựa vào </a:t>
            </a:r>
            <a:r>
              <a:rPr lang="en-US" sz="2600" dirty="0">
                <a:solidFill>
                  <a:srgbClr val="00206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các PHT đã làm</a:t>
            </a: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và thực hiện việc </a:t>
            </a:r>
            <a:r>
              <a:rPr lang="en-US" sz="2600" dirty="0">
                <a:solidFill>
                  <a:srgbClr val="00206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thảo luận</a:t>
            </a:r>
            <a:endParaRPr lang="en-US" sz="2600" dirty="0">
              <a:solidFill>
                <a:srgbClr val="00206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CA869-C41D-4D72-85DF-C3930605D2A7}"/>
              </a:ext>
            </a:extLst>
          </p:cNvPr>
          <p:cNvSpPr txBox="1"/>
          <p:nvPr/>
        </p:nvSpPr>
        <p:spPr>
          <a:xfrm>
            <a:off x="5168020" y="3091592"/>
            <a:ext cx="663062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Chú ý bảo đảm nội dung và cách thức thảo luận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600224-D2F7-4C30-B126-48F2A655E3C7}"/>
              </a:ext>
            </a:extLst>
          </p:cNvPr>
          <p:cNvSpPr txBox="1"/>
          <p:nvPr/>
        </p:nvSpPr>
        <p:spPr>
          <a:xfrm>
            <a:off x="5253805" y="4330036"/>
            <a:ext cx="6630621" cy="13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Có thể sử dụng thêm tranh ảnh, đạo cụ…kết hợp với ngôn ngữ hình thể để bài nói thêm sinh động và hấp dẫn hơn.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63" y="404664"/>
            <a:ext cx="3615091" cy="5887436"/>
          </a:xfrm>
          <a:prstGeom prst="rect">
            <a:avLst/>
          </a:prstGeom>
        </p:spPr>
      </p:pic>
      <p:sp>
        <p:nvSpPr>
          <p:cNvPr id="13" name="文本框 93"/>
          <p:cNvSpPr txBox="1">
            <a:spLocks noChangeArrowheads="1"/>
          </p:cNvSpPr>
          <p:nvPr/>
        </p:nvSpPr>
        <p:spPr bwMode="auto">
          <a:xfrm>
            <a:off x="8040216" y="2371646"/>
            <a:ext cx="3600400" cy="19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altLang="zh-CN" sz="3600" dirty="0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Dựa vào bảng kiểm để đánh giá và phản biện</a:t>
            </a:r>
          </a:p>
        </p:txBody>
      </p:sp>
      <p:sp>
        <p:nvSpPr>
          <p:cNvPr id="7" name="文本框 145">
            <a:extLst>
              <a:ext uri="{FF2B5EF4-FFF2-40B4-BE49-F238E27FC236}">
                <a16:creationId xmlns:a16="http://schemas.microsoft.com/office/drawing/2014/main" id="{BCBF0C43-48D7-458F-A305-1D62F7B586B6}"/>
              </a:ext>
            </a:extLst>
          </p:cNvPr>
          <p:cNvSpPr txBox="1"/>
          <p:nvPr/>
        </p:nvSpPr>
        <p:spPr>
          <a:xfrm>
            <a:off x="-2112912" y="3077096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3. Đánh giá phản biện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D140A3-A2E5-406B-B04D-AB1BAC58ACB0}"/>
              </a:ext>
            </a:extLst>
          </p:cNvPr>
          <p:cNvSpPr txBox="1"/>
          <p:nvPr/>
        </p:nvSpPr>
        <p:spPr>
          <a:xfrm>
            <a:off x="4583832" y="691090"/>
            <a:ext cx="324036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Bảng kiểm</a:t>
            </a:r>
            <a:endParaRPr lang="en-US" sz="32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17831"/>
              </p:ext>
            </p:extLst>
          </p:nvPr>
        </p:nvGraphicFramePr>
        <p:xfrm>
          <a:off x="983432" y="1357985"/>
          <a:ext cx="9847973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3778">
                  <a:extLst>
                    <a:ext uri="{9D8B030D-6E8A-4147-A177-3AD203B41FA5}">
                      <a16:colId xmlns:a16="http://schemas.microsoft.com/office/drawing/2014/main" val="2674420906"/>
                    </a:ext>
                  </a:extLst>
                </a:gridCol>
                <a:gridCol w="1317487">
                  <a:extLst>
                    <a:ext uri="{9D8B030D-6E8A-4147-A177-3AD203B41FA5}">
                      <a16:colId xmlns:a16="http://schemas.microsoft.com/office/drawing/2014/main" val="3902770025"/>
                    </a:ext>
                  </a:extLst>
                </a:gridCol>
                <a:gridCol w="1876708">
                  <a:extLst>
                    <a:ext uri="{9D8B030D-6E8A-4147-A177-3AD203B41FA5}">
                      <a16:colId xmlns:a16="http://schemas.microsoft.com/office/drawing/2014/main" val="450919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 HỌC TẬP SỐ 4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008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 dung kiểm tra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706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 hiện trực tiếp rõ ràng ý kiến vấn đề cần trao đổi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79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Đưa ra được bằng chứng, lí lẽ thuyết phục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24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 dụng ngôn ngữ và cử chỉ hợp lí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9287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Nghiêm túc lắng nghe ý kiến của người khác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36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Bảo vệ ý kiến của mình với thái độ xây dựng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407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Tôn trọng các ý kiến khác biệt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68664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559496" y="1484784"/>
            <a:ext cx="3603641" cy="4762635"/>
          </a:xfrm>
          <a:custGeom>
            <a:avLst/>
            <a:gdLst>
              <a:gd name="connsiteX0" fmla="*/ 187054 w 4470880"/>
              <a:gd name="connsiteY0" fmla="*/ 4429952 h 4762635"/>
              <a:gd name="connsiteX1" fmla="*/ 6580 w 4470880"/>
              <a:gd name="connsiteY1" fmla="*/ 2950067 h 4762635"/>
              <a:gd name="connsiteX2" fmla="*/ 90801 w 4470880"/>
              <a:gd name="connsiteY2" fmla="*/ 712194 h 4762635"/>
              <a:gd name="connsiteX3" fmla="*/ 560033 w 4470880"/>
              <a:gd name="connsiteY3" fmla="*/ 194836 h 4762635"/>
              <a:gd name="connsiteX4" fmla="*/ 1763190 w 4470880"/>
              <a:gd name="connsiteY4" fmla="*/ 14362 h 4762635"/>
              <a:gd name="connsiteX5" fmla="*/ 4313885 w 4470880"/>
              <a:gd name="connsiteY5" fmla="*/ 399373 h 4762635"/>
              <a:gd name="connsiteX6" fmla="*/ 4133412 w 4470880"/>
              <a:gd name="connsiteY6" fmla="*/ 3443362 h 4762635"/>
              <a:gd name="connsiteX7" fmla="*/ 3628085 w 4470880"/>
              <a:gd name="connsiteY7" fmla="*/ 4273541 h 4762635"/>
              <a:gd name="connsiteX8" fmla="*/ 2424927 w 4470880"/>
              <a:gd name="connsiteY8" fmla="*/ 4742773 h 4762635"/>
              <a:gd name="connsiteX9" fmla="*/ 548001 w 4470880"/>
              <a:gd name="connsiteY9" fmla="*/ 4634489 h 47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0880" h="4762635">
                <a:moveTo>
                  <a:pt x="187054" y="4429952"/>
                </a:moveTo>
                <a:cubicBezTo>
                  <a:pt x="104838" y="3999822"/>
                  <a:pt x="22622" y="3569693"/>
                  <a:pt x="6580" y="2950067"/>
                </a:cubicBezTo>
                <a:cubicBezTo>
                  <a:pt x="-9462" y="2330441"/>
                  <a:pt x="-1441" y="1171399"/>
                  <a:pt x="90801" y="712194"/>
                </a:cubicBezTo>
                <a:cubicBezTo>
                  <a:pt x="183043" y="252989"/>
                  <a:pt x="281302" y="311141"/>
                  <a:pt x="560033" y="194836"/>
                </a:cubicBezTo>
                <a:cubicBezTo>
                  <a:pt x="838764" y="78531"/>
                  <a:pt x="1137548" y="-19728"/>
                  <a:pt x="1763190" y="14362"/>
                </a:cubicBezTo>
                <a:cubicBezTo>
                  <a:pt x="2388832" y="48451"/>
                  <a:pt x="3918848" y="-172127"/>
                  <a:pt x="4313885" y="399373"/>
                </a:cubicBezTo>
                <a:cubicBezTo>
                  <a:pt x="4708922" y="970873"/>
                  <a:pt x="4247712" y="2797667"/>
                  <a:pt x="4133412" y="3443362"/>
                </a:cubicBezTo>
                <a:cubicBezTo>
                  <a:pt x="4019112" y="4089057"/>
                  <a:pt x="3912832" y="4056973"/>
                  <a:pt x="3628085" y="4273541"/>
                </a:cubicBezTo>
                <a:cubicBezTo>
                  <a:pt x="3343338" y="4490109"/>
                  <a:pt x="2938274" y="4682615"/>
                  <a:pt x="2424927" y="4742773"/>
                </a:cubicBezTo>
                <a:cubicBezTo>
                  <a:pt x="1911580" y="4802931"/>
                  <a:pt x="872853" y="4714699"/>
                  <a:pt x="548001" y="4634489"/>
                </a:cubicBezTo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9936" y="4725144"/>
            <a:ext cx="5601292" cy="1712988"/>
          </a:xfrm>
          <a:prstGeom prst="rect">
            <a:avLst/>
          </a:prstGeom>
        </p:spPr>
      </p:pic>
      <p:sp>
        <p:nvSpPr>
          <p:cNvPr id="7" name="文本框 145">
            <a:extLst>
              <a:ext uri="{FF2B5EF4-FFF2-40B4-BE49-F238E27FC236}">
                <a16:creationId xmlns:a16="http://schemas.microsoft.com/office/drawing/2014/main" id="{CC437915-86E2-4AFA-9D7B-6885841BC88B}"/>
              </a:ext>
            </a:extLst>
          </p:cNvPr>
          <p:cNvSpPr txBox="1"/>
          <p:nvPr/>
        </p:nvSpPr>
        <p:spPr>
          <a:xfrm>
            <a:off x="-1392832" y="654869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4. Tổng kết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90994-DEB8-4B66-A63F-DA07C80430BD}"/>
              </a:ext>
            </a:extLst>
          </p:cNvPr>
          <p:cNvSpPr txBox="1"/>
          <p:nvPr/>
        </p:nvSpPr>
        <p:spPr>
          <a:xfrm>
            <a:off x="5762612" y="1772816"/>
            <a:ext cx="51159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800" b="1" i="1" dirty="0">
                <a:solidFill>
                  <a:srgbClr val="7030A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 hãy tổng kết lại các bước cơ bản để thực hiện bài nói- nghe </a:t>
            </a:r>
            <a:r>
              <a:rPr lang="vi-VN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TRAO ĐỔI MỘT CÁCH XÂY DỰNG,TÔN TRỌNG CÁC Ý KIẾN KHÁC BIỆT </a:t>
            </a:r>
            <a:endParaRPr lang="en-US" sz="280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176209" y="980728"/>
            <a:ext cx="4758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9A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 sz="4400">
                <a:solidFill>
                  <a:srgbClr val="002060"/>
                </a:solidFill>
                <a:latin typeface="Elegance" panose="020B0506030404030204" pitchFamily="34" charset="0"/>
                <a:cs typeface="Elegance" panose="020B0506030404030204" pitchFamily="34" charset="0"/>
              </a:rPr>
              <a:t>VẬN DỤNG</a:t>
            </a:r>
            <a:endParaRPr lang="zh-CN" altLang="en-US" sz="4400" dirty="0">
              <a:solidFill>
                <a:srgbClr val="002060"/>
              </a:solidFill>
              <a:latin typeface="Elegance" panose="020B0506030404030204" pitchFamily="34" charset="0"/>
              <a:cs typeface="Elegance" panose="020B05060304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5" y="393026"/>
            <a:ext cx="3011083" cy="61601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2F26AF-2193-46E0-B72D-9A3E071EF15E}"/>
              </a:ext>
            </a:extLst>
          </p:cNvPr>
          <p:cNvSpPr txBox="1"/>
          <p:nvPr/>
        </p:nvSpPr>
        <p:spPr>
          <a:xfrm>
            <a:off x="4223792" y="2276872"/>
            <a:ext cx="72008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atin typeface="#9Slide03 AllRoundGothic" panose="020B0703020202020104" pitchFamily="34" charset="0"/>
              </a:rPr>
              <a:t>Thảo luận chủ đề: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Mạng xã hội đối với học sinh hiện nay?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rgbClr val="A01F80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图片 370">
            <a:extLst>
              <a:ext uri="{FF2B5EF4-FFF2-40B4-BE49-F238E27FC236}">
                <a16:creationId xmlns:a16="http://schemas.microsoft.com/office/drawing/2014/main" id="{AD7F628D-4B36-45EB-958B-0F21EEFDD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6" y="1124744"/>
            <a:ext cx="5205995" cy="5205995"/>
          </a:xfrm>
          <a:prstGeom prst="rect">
            <a:avLst/>
          </a:prstGeom>
        </p:spPr>
      </p:pic>
      <p:sp>
        <p:nvSpPr>
          <p:cNvPr id="372" name="文本框 20">
            <a:extLst>
              <a:ext uri="{FF2B5EF4-FFF2-40B4-BE49-F238E27FC236}">
                <a16:creationId xmlns:a16="http://schemas.microsoft.com/office/drawing/2014/main" id="{1C1F5B3A-94EB-4007-ABFE-FB24CFAE835C}"/>
              </a:ext>
            </a:extLst>
          </p:cNvPr>
          <p:cNvSpPr txBox="1"/>
          <p:nvPr/>
        </p:nvSpPr>
        <p:spPr>
          <a:xfrm>
            <a:off x="5879976" y="2367171"/>
            <a:ext cx="4758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9A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 sz="4400">
                <a:solidFill>
                  <a:srgbClr val="A01F80"/>
                </a:solidFill>
                <a:latin typeface="Elegance" panose="020B0506030404030204" pitchFamily="34" charset="0"/>
                <a:cs typeface="Elegance" panose="020B0506030404030204" pitchFamily="34" charset="0"/>
              </a:rPr>
              <a:t>CHÚC CÁC EM CÓ NHỮNG GIỜ HỌC THÚ VỊ!</a:t>
            </a:r>
            <a:endParaRPr lang="zh-CN" altLang="en-US" sz="4400" dirty="0">
              <a:solidFill>
                <a:srgbClr val="A01F80"/>
              </a:solidFill>
              <a:latin typeface="Elegance" panose="020B0506030404030204" pitchFamily="34" charset="0"/>
              <a:cs typeface="Elegance" panose="020B05060304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" y="4792580"/>
            <a:ext cx="12011322" cy="18225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38" y="2499324"/>
            <a:ext cx="1758474" cy="22932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97" y="188640"/>
            <a:ext cx="2531250" cy="2396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71" y="2776906"/>
            <a:ext cx="595066" cy="5040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614" y="2924431"/>
            <a:ext cx="1261452" cy="746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625" y="3490241"/>
            <a:ext cx="827824" cy="469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56" y="1722531"/>
            <a:ext cx="760201" cy="749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75" y="3472978"/>
            <a:ext cx="1641723" cy="9823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411" y="358023"/>
            <a:ext cx="1592899" cy="1004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0EE0F-47B1-4FD1-BA6E-33B7CE96D3F3}"/>
              </a:ext>
            </a:extLst>
          </p:cNvPr>
          <p:cNvSpPr txBox="1"/>
          <p:nvPr/>
        </p:nvSpPr>
        <p:spPr>
          <a:xfrm>
            <a:off x="1910700" y="2358250"/>
            <a:ext cx="929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TRAO ĐỔI MỘT CÁCH XÂY DỰNG,TÔN TRỌNG CÁC Ý KIẾN KHÁC BIỆT </a:t>
            </a:r>
            <a:endParaRPr lang="en-US" sz="360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0BC708-3C78-4595-AA04-3F30869943C2}"/>
              </a:ext>
            </a:extLst>
          </p:cNvPr>
          <p:cNvSpPr txBox="1"/>
          <p:nvPr/>
        </p:nvSpPr>
        <p:spPr>
          <a:xfrm>
            <a:off x="3300449" y="1722531"/>
            <a:ext cx="4297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#9Slide03 AmpleSoft Bold" panose="02000000000000000000" pitchFamily="2" charset="0"/>
                <a:cs typeface="Elegance" panose="020B0506030404030204" pitchFamily="34" charset="0"/>
              </a:rPr>
              <a:t>Tiết</a:t>
            </a:r>
            <a:r>
              <a:rPr lang="en-US" sz="2800" b="1" dirty="0">
                <a:solidFill>
                  <a:srgbClr val="7030A0"/>
                </a:solidFill>
                <a:latin typeface="#9Slide03 AmpleSoft Bold" panose="02000000000000000000" pitchFamily="2" charset="0"/>
                <a:cs typeface="Elegance" panose="020B0506030404030204" pitchFamily="34" charset="0"/>
              </a:rPr>
              <a:t> 110, 111: NÓI VÀ NGHE </a:t>
            </a:r>
          </a:p>
        </p:txBody>
      </p:sp>
    </p:spTree>
    <p:extLst>
      <p:ext uri="{BB962C8B-B14F-4D97-AF65-F5344CB8AC3E}">
        <p14:creationId xmlns:p14="http://schemas.microsoft.com/office/powerpoint/2010/main" val="19057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2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7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1913"/>
            <a:ext cx="4859347" cy="40463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896200" y="548680"/>
            <a:ext cx="1914389" cy="1425866"/>
            <a:chOff x="6098065" y="734895"/>
            <a:chExt cx="1113560" cy="1122492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6198799" y="912706"/>
              <a:ext cx="912092" cy="83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srgbClr val="00A0DB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rPr>
                <a:t>01</a:t>
              </a:r>
              <a:endParaRPr lang="zh-CN" altLang="en-US" sz="6600" dirty="0">
                <a:solidFill>
                  <a:srgbClr val="00A0DB"/>
                </a:solidFill>
                <a:latin typeface="汉仪橄榄体繁" panose="02010609000101010101" pitchFamily="49" charset="-122"/>
                <a:ea typeface="汉仪橄榄体繁" panose="02010609000101010101" pitchFamily="49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098065" y="734895"/>
              <a:ext cx="1113560" cy="1122492"/>
            </a:xfrm>
            <a:custGeom>
              <a:avLst/>
              <a:gdLst>
                <a:gd name="connsiteX0" fmla="*/ 356426 w 1082292"/>
                <a:gd name="connsiteY0" fmla="*/ 1038149 h 1166599"/>
                <a:gd name="connsiteX1" fmla="*/ 21889 w 1082292"/>
                <a:gd name="connsiteY1" fmla="*/ 714764 h 1166599"/>
                <a:gd name="connsiteX2" fmla="*/ 99948 w 1082292"/>
                <a:gd name="connsiteY2" fmla="*/ 212959 h 1166599"/>
                <a:gd name="connsiteX3" fmla="*/ 646358 w 1082292"/>
                <a:gd name="connsiteY3" fmla="*/ 1085 h 1166599"/>
                <a:gd name="connsiteX4" fmla="*/ 1058953 w 1082292"/>
                <a:gd name="connsiteY4" fmla="*/ 291017 h 1166599"/>
                <a:gd name="connsiteX5" fmla="*/ 947441 w 1082292"/>
                <a:gd name="connsiteY5" fmla="*/ 1082754 h 1166599"/>
                <a:gd name="connsiteX6" fmla="*/ 256065 w 1082292"/>
                <a:gd name="connsiteY6" fmla="*/ 1105056 h 1166599"/>
                <a:gd name="connsiteX0-1" fmla="*/ 356426 w 1122646"/>
                <a:gd name="connsiteY0-2" fmla="*/ 1038149 h 1122492"/>
                <a:gd name="connsiteX1-3" fmla="*/ 21889 w 1122646"/>
                <a:gd name="connsiteY1-4" fmla="*/ 714764 h 1122492"/>
                <a:gd name="connsiteX2-5" fmla="*/ 99948 w 1122646"/>
                <a:gd name="connsiteY2-6" fmla="*/ 212959 h 1122492"/>
                <a:gd name="connsiteX3-7" fmla="*/ 646358 w 1122646"/>
                <a:gd name="connsiteY3-8" fmla="*/ 1085 h 1122492"/>
                <a:gd name="connsiteX4-9" fmla="*/ 1058953 w 1122646"/>
                <a:gd name="connsiteY4-10" fmla="*/ 291017 h 1122492"/>
                <a:gd name="connsiteX5-11" fmla="*/ 1036650 w 1122646"/>
                <a:gd name="connsiteY5-12" fmla="*/ 937788 h 1122492"/>
                <a:gd name="connsiteX6-13" fmla="*/ 256065 w 1122646"/>
                <a:gd name="connsiteY6-14" fmla="*/ 1105056 h 1122492"/>
                <a:gd name="connsiteX0-15" fmla="*/ 356426 w 1122646"/>
                <a:gd name="connsiteY0-16" fmla="*/ 1038149 h 1122492"/>
                <a:gd name="connsiteX1-17" fmla="*/ 21889 w 1122646"/>
                <a:gd name="connsiteY1-18" fmla="*/ 714764 h 1122492"/>
                <a:gd name="connsiteX2-19" fmla="*/ 99948 w 1122646"/>
                <a:gd name="connsiteY2-20" fmla="*/ 212959 h 1122492"/>
                <a:gd name="connsiteX3-21" fmla="*/ 646358 w 1122646"/>
                <a:gd name="connsiteY3-22" fmla="*/ 1085 h 1122492"/>
                <a:gd name="connsiteX4-23" fmla="*/ 1058953 w 1122646"/>
                <a:gd name="connsiteY4-24" fmla="*/ 291017 h 1122492"/>
                <a:gd name="connsiteX5-25" fmla="*/ 1036650 w 1122646"/>
                <a:gd name="connsiteY5-26" fmla="*/ 937788 h 1122492"/>
                <a:gd name="connsiteX6-27" fmla="*/ 256065 w 1122646"/>
                <a:gd name="connsiteY6-28" fmla="*/ 1105056 h 1122492"/>
                <a:gd name="connsiteX0-29" fmla="*/ 224677 w 1113560"/>
                <a:gd name="connsiteY0-30" fmla="*/ 1071603 h 1122492"/>
                <a:gd name="connsiteX1-31" fmla="*/ 12803 w 1113560"/>
                <a:gd name="connsiteY1-32" fmla="*/ 714764 h 1122492"/>
                <a:gd name="connsiteX2-33" fmla="*/ 90862 w 1113560"/>
                <a:gd name="connsiteY2-34" fmla="*/ 212959 h 1122492"/>
                <a:gd name="connsiteX3-35" fmla="*/ 637272 w 1113560"/>
                <a:gd name="connsiteY3-36" fmla="*/ 1085 h 1122492"/>
                <a:gd name="connsiteX4-37" fmla="*/ 1049867 w 1113560"/>
                <a:gd name="connsiteY4-38" fmla="*/ 291017 h 1122492"/>
                <a:gd name="connsiteX5-39" fmla="*/ 1027564 w 1113560"/>
                <a:gd name="connsiteY5-40" fmla="*/ 937788 h 1122492"/>
                <a:gd name="connsiteX6-41" fmla="*/ 246979 w 1113560"/>
                <a:gd name="connsiteY6-42" fmla="*/ 1105056 h 11224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13560" h="1122492">
                  <a:moveTo>
                    <a:pt x="224677" y="1071603"/>
                  </a:moveTo>
                  <a:cubicBezTo>
                    <a:pt x="78781" y="978676"/>
                    <a:pt x="35105" y="857871"/>
                    <a:pt x="12803" y="714764"/>
                  </a:cubicBezTo>
                  <a:cubicBezTo>
                    <a:pt x="-9499" y="571657"/>
                    <a:pt x="-13216" y="331905"/>
                    <a:pt x="90862" y="212959"/>
                  </a:cubicBezTo>
                  <a:cubicBezTo>
                    <a:pt x="194940" y="94013"/>
                    <a:pt x="477438" y="-11925"/>
                    <a:pt x="637272" y="1085"/>
                  </a:cubicBezTo>
                  <a:cubicBezTo>
                    <a:pt x="797106" y="14095"/>
                    <a:pt x="984818" y="134900"/>
                    <a:pt x="1049867" y="291017"/>
                  </a:cubicBezTo>
                  <a:cubicBezTo>
                    <a:pt x="1114916" y="447134"/>
                    <a:pt x="1161379" y="802115"/>
                    <a:pt x="1027564" y="937788"/>
                  </a:cubicBezTo>
                  <a:cubicBezTo>
                    <a:pt x="893749" y="1073461"/>
                    <a:pt x="525759" y="1161741"/>
                    <a:pt x="246979" y="1105056"/>
                  </a:cubicBezTo>
                </a:path>
              </a:pathLst>
            </a:custGeom>
            <a:noFill/>
            <a:ln>
              <a:solidFill>
                <a:srgbClr val="00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00A0DB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540F3B-C57E-4B28-AE3D-68B4EDB379AC}"/>
              </a:ext>
            </a:extLst>
          </p:cNvPr>
          <p:cNvSpPr txBox="1"/>
          <p:nvPr/>
        </p:nvSpPr>
        <p:spPr>
          <a:xfrm>
            <a:off x="5447928" y="2055146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GV phát cho HS Chiếc đồng hồ in trên giấy. GV hướng dẫn HS tham gia trò chơi: Mỗi HS sẽ hẹn gặp với những HS khác ở những múi giờ khác nhau để tra đổi những thông tin, ý kiến của nhau về vấn đề mà giáo viên đưa ra. Những bạn đã tham gia hẹn hò ở múi giờ nhất định rồi thì không tham gia hẹn hò với bạn khác ở múi giờ đó nữa. Sau 2 phút, Bạn nào gặp gỡ nhiều bạn nhất thì sẽ chiến thắng.  HS chiến thắng sẽ lên trình bày những ý kiến mà mình đã thu thập được.</a:t>
            </a:r>
            <a:endParaRPr lang="en-US" sz="7200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955983"/>
            <a:ext cx="4788127" cy="48395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0056" y="3429000"/>
            <a:ext cx="4099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CB73B"/>
                </a:solidFill>
                <a:latin typeface="Elegance" panose="020B0506030404030204" pitchFamily="34" charset="0"/>
                <a:ea typeface="方正静蕾简体" panose="02000000000000000000" pitchFamily="2" charset="-122"/>
                <a:cs typeface="Elegance" panose="020B0506030404030204" pitchFamily="34" charset="0"/>
              </a:rPr>
              <a:t>HÌNH THÀNH KIẾN THỨC</a:t>
            </a:r>
            <a:endParaRPr lang="zh-CN" altLang="en-US" sz="4000" b="1" dirty="0">
              <a:solidFill>
                <a:srgbClr val="6CB73B"/>
              </a:solidFill>
              <a:latin typeface="Elegance" panose="020B0506030404030204" pitchFamily="34" charset="0"/>
              <a:ea typeface="方正静蕾简体" panose="02000000000000000000" pitchFamily="2" charset="-122"/>
              <a:cs typeface="Elegance" panose="020B050603040403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10002" y="1659784"/>
            <a:ext cx="1842381" cy="2360932"/>
            <a:chOff x="6098065" y="734895"/>
            <a:chExt cx="1113560" cy="1769259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6198799" y="912706"/>
              <a:ext cx="912092" cy="159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srgbClr val="6CB73B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rPr>
                <a:t>02</a:t>
              </a:r>
              <a:endParaRPr lang="zh-CN" altLang="en-US" sz="6600" dirty="0">
                <a:solidFill>
                  <a:srgbClr val="6CB73B"/>
                </a:solidFill>
                <a:latin typeface="汉仪橄榄体繁" panose="02010609000101010101" pitchFamily="49" charset="-122"/>
                <a:ea typeface="汉仪橄榄体繁" panose="02010609000101010101" pitchFamily="49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098065" y="734895"/>
              <a:ext cx="1113560" cy="1122492"/>
            </a:xfrm>
            <a:custGeom>
              <a:avLst/>
              <a:gdLst>
                <a:gd name="connsiteX0" fmla="*/ 356426 w 1082292"/>
                <a:gd name="connsiteY0" fmla="*/ 1038149 h 1166599"/>
                <a:gd name="connsiteX1" fmla="*/ 21889 w 1082292"/>
                <a:gd name="connsiteY1" fmla="*/ 714764 h 1166599"/>
                <a:gd name="connsiteX2" fmla="*/ 99948 w 1082292"/>
                <a:gd name="connsiteY2" fmla="*/ 212959 h 1166599"/>
                <a:gd name="connsiteX3" fmla="*/ 646358 w 1082292"/>
                <a:gd name="connsiteY3" fmla="*/ 1085 h 1166599"/>
                <a:gd name="connsiteX4" fmla="*/ 1058953 w 1082292"/>
                <a:gd name="connsiteY4" fmla="*/ 291017 h 1166599"/>
                <a:gd name="connsiteX5" fmla="*/ 947441 w 1082292"/>
                <a:gd name="connsiteY5" fmla="*/ 1082754 h 1166599"/>
                <a:gd name="connsiteX6" fmla="*/ 256065 w 1082292"/>
                <a:gd name="connsiteY6" fmla="*/ 1105056 h 1166599"/>
                <a:gd name="connsiteX0-1" fmla="*/ 356426 w 1122646"/>
                <a:gd name="connsiteY0-2" fmla="*/ 1038149 h 1122492"/>
                <a:gd name="connsiteX1-3" fmla="*/ 21889 w 1122646"/>
                <a:gd name="connsiteY1-4" fmla="*/ 714764 h 1122492"/>
                <a:gd name="connsiteX2-5" fmla="*/ 99948 w 1122646"/>
                <a:gd name="connsiteY2-6" fmla="*/ 212959 h 1122492"/>
                <a:gd name="connsiteX3-7" fmla="*/ 646358 w 1122646"/>
                <a:gd name="connsiteY3-8" fmla="*/ 1085 h 1122492"/>
                <a:gd name="connsiteX4-9" fmla="*/ 1058953 w 1122646"/>
                <a:gd name="connsiteY4-10" fmla="*/ 291017 h 1122492"/>
                <a:gd name="connsiteX5-11" fmla="*/ 1036650 w 1122646"/>
                <a:gd name="connsiteY5-12" fmla="*/ 937788 h 1122492"/>
                <a:gd name="connsiteX6-13" fmla="*/ 256065 w 1122646"/>
                <a:gd name="connsiteY6-14" fmla="*/ 1105056 h 1122492"/>
                <a:gd name="connsiteX0-15" fmla="*/ 356426 w 1122646"/>
                <a:gd name="connsiteY0-16" fmla="*/ 1038149 h 1122492"/>
                <a:gd name="connsiteX1-17" fmla="*/ 21889 w 1122646"/>
                <a:gd name="connsiteY1-18" fmla="*/ 714764 h 1122492"/>
                <a:gd name="connsiteX2-19" fmla="*/ 99948 w 1122646"/>
                <a:gd name="connsiteY2-20" fmla="*/ 212959 h 1122492"/>
                <a:gd name="connsiteX3-21" fmla="*/ 646358 w 1122646"/>
                <a:gd name="connsiteY3-22" fmla="*/ 1085 h 1122492"/>
                <a:gd name="connsiteX4-23" fmla="*/ 1058953 w 1122646"/>
                <a:gd name="connsiteY4-24" fmla="*/ 291017 h 1122492"/>
                <a:gd name="connsiteX5-25" fmla="*/ 1036650 w 1122646"/>
                <a:gd name="connsiteY5-26" fmla="*/ 937788 h 1122492"/>
                <a:gd name="connsiteX6-27" fmla="*/ 256065 w 1122646"/>
                <a:gd name="connsiteY6-28" fmla="*/ 1105056 h 1122492"/>
                <a:gd name="connsiteX0-29" fmla="*/ 224677 w 1113560"/>
                <a:gd name="connsiteY0-30" fmla="*/ 1071603 h 1122492"/>
                <a:gd name="connsiteX1-31" fmla="*/ 12803 w 1113560"/>
                <a:gd name="connsiteY1-32" fmla="*/ 714764 h 1122492"/>
                <a:gd name="connsiteX2-33" fmla="*/ 90862 w 1113560"/>
                <a:gd name="connsiteY2-34" fmla="*/ 212959 h 1122492"/>
                <a:gd name="connsiteX3-35" fmla="*/ 637272 w 1113560"/>
                <a:gd name="connsiteY3-36" fmla="*/ 1085 h 1122492"/>
                <a:gd name="connsiteX4-37" fmla="*/ 1049867 w 1113560"/>
                <a:gd name="connsiteY4-38" fmla="*/ 291017 h 1122492"/>
                <a:gd name="connsiteX5-39" fmla="*/ 1027564 w 1113560"/>
                <a:gd name="connsiteY5-40" fmla="*/ 937788 h 1122492"/>
                <a:gd name="connsiteX6-41" fmla="*/ 246979 w 1113560"/>
                <a:gd name="connsiteY6-42" fmla="*/ 1105056 h 11224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13560" h="1122492">
                  <a:moveTo>
                    <a:pt x="224677" y="1071603"/>
                  </a:moveTo>
                  <a:cubicBezTo>
                    <a:pt x="78781" y="978676"/>
                    <a:pt x="35105" y="857871"/>
                    <a:pt x="12803" y="714764"/>
                  </a:cubicBezTo>
                  <a:cubicBezTo>
                    <a:pt x="-9499" y="571657"/>
                    <a:pt x="-13216" y="331905"/>
                    <a:pt x="90862" y="212959"/>
                  </a:cubicBezTo>
                  <a:cubicBezTo>
                    <a:pt x="194940" y="94013"/>
                    <a:pt x="477438" y="-11925"/>
                    <a:pt x="637272" y="1085"/>
                  </a:cubicBezTo>
                  <a:cubicBezTo>
                    <a:pt x="797106" y="14095"/>
                    <a:pt x="984818" y="134900"/>
                    <a:pt x="1049867" y="291017"/>
                  </a:cubicBezTo>
                  <a:cubicBezTo>
                    <a:pt x="1114916" y="447134"/>
                    <a:pt x="1161379" y="802115"/>
                    <a:pt x="1027564" y="937788"/>
                  </a:cubicBezTo>
                  <a:cubicBezTo>
                    <a:pt x="893749" y="1073461"/>
                    <a:pt x="525759" y="1161741"/>
                    <a:pt x="246979" y="1105056"/>
                  </a:cubicBezTo>
                </a:path>
              </a:pathLst>
            </a:custGeom>
            <a:noFill/>
            <a:ln>
              <a:solidFill>
                <a:srgbClr val="6CB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6CB73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" y="1083376"/>
            <a:ext cx="3095996" cy="4808702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5679462" y="1700468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Trước khi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40768" y="2759935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Thực hành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40768" y="3811776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Đánh giá phản biện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740768" y="4830251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Tổng kết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21207" y="1638330"/>
            <a:ext cx="622446" cy="923330"/>
            <a:chOff x="4931305" y="1039196"/>
            <a:chExt cx="2089858" cy="3100080"/>
          </a:xfrm>
        </p:grpSpPr>
        <p:sp>
          <p:nvSpPr>
            <p:cNvPr id="25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21207" y="2683107"/>
            <a:ext cx="622446" cy="923330"/>
            <a:chOff x="4931305" y="1039196"/>
            <a:chExt cx="2089858" cy="3100080"/>
          </a:xfrm>
        </p:grpSpPr>
        <p:sp>
          <p:nvSpPr>
            <p:cNvPr id="28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2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21207" y="3698993"/>
            <a:ext cx="622446" cy="923330"/>
            <a:chOff x="4931305" y="1039196"/>
            <a:chExt cx="2089858" cy="3100080"/>
          </a:xfrm>
        </p:grpSpPr>
        <p:sp>
          <p:nvSpPr>
            <p:cNvPr id="31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3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1207" y="4734674"/>
            <a:ext cx="622446" cy="923330"/>
            <a:chOff x="4931305" y="1039196"/>
            <a:chExt cx="2089858" cy="3100080"/>
          </a:xfrm>
        </p:grpSpPr>
        <p:sp>
          <p:nvSpPr>
            <p:cNvPr id="34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4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295800" y="437045"/>
            <a:ext cx="475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B7E08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NỘI DUNG</a:t>
            </a:r>
            <a:endParaRPr lang="zh-CN" altLang="en-US" dirty="0">
              <a:solidFill>
                <a:srgbClr val="C0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6" y="2517608"/>
            <a:ext cx="4093110" cy="42583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98" y="3933056"/>
            <a:ext cx="2806875" cy="13685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46" y="4218999"/>
            <a:ext cx="1871365" cy="150165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3F792593-AF75-4E5C-A5F0-5CE362696D6C}"/>
              </a:ext>
            </a:extLst>
          </p:cNvPr>
          <p:cNvGrpSpPr/>
          <p:nvPr/>
        </p:nvGrpSpPr>
        <p:grpSpPr>
          <a:xfrm>
            <a:off x="4706584" y="1430813"/>
            <a:ext cx="6686474" cy="312971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13B791-A36F-47A1-99AF-412DF9177F03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A4B2F82-1F97-411A-AFFE-922AE6822278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FEA13C1-B370-4CA8-8490-81DD0841422C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FB46BDF-048D-41A5-AD86-A4C2E47BA467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D99879F-B22C-4D67-ADFA-AC9C3AD6CC31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5ECF70F-D7BE-46D9-8171-5D91C25D556C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5D78F7D-D53A-4C06-A84A-B9032F774CC0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4E10028-1208-43EB-A63A-585DFA620B7C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AB2FA63E-5AAF-4372-A0B4-17B7581F61CE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5D3E5A74-82CF-42CA-8BBE-0D5090BEB341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13CD6B5A-B8F4-4315-BF67-C27CF8F62D35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266780DD-46C5-4EC3-BC58-C3E6CBEA405D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89B01FEF-55A7-4D0B-8D5A-2963B4CB60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DA4C3307-9D3B-40C0-8F3A-DDAE0AC66CDD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FC18CAD6-63FC-49AF-BED3-8D49E96D83B7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35D868FB-85E8-4BFC-A21F-EA73084006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C8C116E9-A744-49E0-9E9B-FCE26CF7718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149240F1-7AD0-4B40-97B2-4EFE549ED10C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012D4E56-5E0E-4B2D-9D10-A1DB17A0449A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8A995A3C-A73F-48D1-9771-2C65C5A87D1B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9FB2B4C6-4576-49F0-86F1-FD270BE8F515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260C3A1E-6521-4847-956E-76A9CBEE91D8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CD8F1606-5EAF-45C0-B648-B8E79A6C669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B4789048-F031-479F-8BEA-3505F36710C4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6D060914-EFA5-4F01-8589-683A3D8C4701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A24ABB7C-D916-409C-B4E0-E1003F104D46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42C02EE2-13EE-409D-B1FB-2B147A3F526E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DE9BA4CC-C668-406D-89D8-E3423AA3DE5A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17E6DACB-F7CE-4D04-96E8-5561DCA5670F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1B8A069B-94D5-4A40-BC14-08CA12F4CE8E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2FD58D15-87B6-4723-8BD7-12FF7ECF17B2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6D524D12-91A5-4592-B65A-8A37F28E66FD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515CFA2D-169A-48D8-893E-65C07FF81563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A777CD98-BB11-4526-BCD1-0ABF285861E0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 38">
                <a:extLst>
                  <a:ext uri="{FF2B5EF4-FFF2-40B4-BE49-F238E27FC236}">
                    <a16:creationId xmlns:a16="http://schemas.microsoft.com/office/drawing/2014/main" id="{1E2D8B13-5D44-4CC3-95AD-B6F1E80AB73A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 39">
                <a:extLst>
                  <a:ext uri="{FF2B5EF4-FFF2-40B4-BE49-F238E27FC236}">
                    <a16:creationId xmlns:a16="http://schemas.microsoft.com/office/drawing/2014/main" id="{4FED6F7B-C612-4E64-994B-72E4D37A5632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 40">
                <a:extLst>
                  <a:ext uri="{FF2B5EF4-FFF2-40B4-BE49-F238E27FC236}">
                    <a16:creationId xmlns:a16="http://schemas.microsoft.com/office/drawing/2014/main" id="{14429F8E-A820-4147-AA54-F5AE9BAD8887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A5EC19B9-60B1-44E4-B18C-EB3297664E67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1E75CFBE-2A71-4273-BA8D-8C4129EF4C1D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D85E4F78-386A-4DC3-B448-C973B6E3970D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883A7031-43E6-4082-A087-965A919108F6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2C8F5453-91A2-4B22-B410-96627D5DDF2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6E08B55F-181C-4F4F-8BE2-564CAD4537CD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1612D049-9FB9-472A-9431-79BD7DF7E81A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81438257-E276-4581-BC41-B242D610B271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C1C9FAB9-5251-4DD2-92BA-4C9DDCBE64C5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35967F1F-D48A-479A-8541-E3DBC95835F5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51">
                <a:extLst>
                  <a:ext uri="{FF2B5EF4-FFF2-40B4-BE49-F238E27FC236}">
                    <a16:creationId xmlns:a16="http://schemas.microsoft.com/office/drawing/2014/main" id="{E8D76EAC-CDBF-44BB-B3E6-01E75C2B9446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52">
                <a:extLst>
                  <a:ext uri="{FF2B5EF4-FFF2-40B4-BE49-F238E27FC236}">
                    <a16:creationId xmlns:a16="http://schemas.microsoft.com/office/drawing/2014/main" id="{BC610691-B43F-4A90-974C-47B0227A7D3E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53">
                <a:extLst>
                  <a:ext uri="{FF2B5EF4-FFF2-40B4-BE49-F238E27FC236}">
                    <a16:creationId xmlns:a16="http://schemas.microsoft.com/office/drawing/2014/main" id="{B79EFFEC-C69A-41F1-8E7B-AC36455F355C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54">
                <a:extLst>
                  <a:ext uri="{FF2B5EF4-FFF2-40B4-BE49-F238E27FC236}">
                    <a16:creationId xmlns:a16="http://schemas.microsoft.com/office/drawing/2014/main" id="{8D8856BC-A030-488C-9EFE-F13839A30724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55">
                <a:extLst>
                  <a:ext uri="{FF2B5EF4-FFF2-40B4-BE49-F238E27FC236}">
                    <a16:creationId xmlns:a16="http://schemas.microsoft.com/office/drawing/2014/main" id="{47997E1D-B3D7-4C9B-9BEF-18826EB66A5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56">
                <a:extLst>
                  <a:ext uri="{FF2B5EF4-FFF2-40B4-BE49-F238E27FC236}">
                    <a16:creationId xmlns:a16="http://schemas.microsoft.com/office/drawing/2014/main" id="{8B9F45AC-D59D-4B5C-B3FF-AEB103F911F9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57">
                <a:extLst>
                  <a:ext uri="{FF2B5EF4-FFF2-40B4-BE49-F238E27FC236}">
                    <a16:creationId xmlns:a16="http://schemas.microsoft.com/office/drawing/2014/main" id="{F7F8DD5E-145C-4BFF-B41F-740B1BA7B0CA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58">
                <a:extLst>
                  <a:ext uri="{FF2B5EF4-FFF2-40B4-BE49-F238E27FC236}">
                    <a16:creationId xmlns:a16="http://schemas.microsoft.com/office/drawing/2014/main" id="{4C2B8704-0D05-4690-A6F5-62A4422E11E2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 59">
                <a:extLst>
                  <a:ext uri="{FF2B5EF4-FFF2-40B4-BE49-F238E27FC236}">
                    <a16:creationId xmlns:a16="http://schemas.microsoft.com/office/drawing/2014/main" id="{C14E0411-1B26-4ABE-8DCD-87D9F9A7F95C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041E7C21-773A-4B79-AF49-8E9D591A0C6F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 61">
                <a:extLst>
                  <a:ext uri="{FF2B5EF4-FFF2-40B4-BE49-F238E27FC236}">
                    <a16:creationId xmlns:a16="http://schemas.microsoft.com/office/drawing/2014/main" id="{C8F600C2-7552-4F8F-8CB7-835FF74025AB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CFDBD306-E2E3-40D1-84B2-975E96021CF5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63">
                <a:extLst>
                  <a:ext uri="{FF2B5EF4-FFF2-40B4-BE49-F238E27FC236}">
                    <a16:creationId xmlns:a16="http://schemas.microsoft.com/office/drawing/2014/main" id="{6F0D6D6E-15D0-4694-A67A-820943F8FDBD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 64">
                <a:extLst>
                  <a:ext uri="{FF2B5EF4-FFF2-40B4-BE49-F238E27FC236}">
                    <a16:creationId xmlns:a16="http://schemas.microsoft.com/office/drawing/2014/main" id="{CEE5A26C-C750-41B6-B64F-AD21989A664B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 65">
                <a:extLst>
                  <a:ext uri="{FF2B5EF4-FFF2-40B4-BE49-F238E27FC236}">
                    <a16:creationId xmlns:a16="http://schemas.microsoft.com/office/drawing/2014/main" id="{69FB7DC6-0728-4651-8D8A-BCE04503E074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 66">
                <a:extLst>
                  <a:ext uri="{FF2B5EF4-FFF2-40B4-BE49-F238E27FC236}">
                    <a16:creationId xmlns:a16="http://schemas.microsoft.com/office/drawing/2014/main" id="{9C8A3F84-B528-43C3-895D-4A330F12FF29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Freeform 67">
                <a:extLst>
                  <a:ext uri="{FF2B5EF4-FFF2-40B4-BE49-F238E27FC236}">
                    <a16:creationId xmlns:a16="http://schemas.microsoft.com/office/drawing/2014/main" id="{85ED05CD-6ADA-4727-AE48-722AA0585D74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Freeform 68">
                <a:extLst>
                  <a:ext uri="{FF2B5EF4-FFF2-40B4-BE49-F238E27FC236}">
                    <a16:creationId xmlns:a16="http://schemas.microsoft.com/office/drawing/2014/main" id="{8F8A0CD4-F904-446C-8566-C56F0A653F8B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 69">
                <a:extLst>
                  <a:ext uri="{FF2B5EF4-FFF2-40B4-BE49-F238E27FC236}">
                    <a16:creationId xmlns:a16="http://schemas.microsoft.com/office/drawing/2014/main" id="{0AB5B566-81B3-4D1D-A905-1B78EECC1390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 70">
                <a:extLst>
                  <a:ext uri="{FF2B5EF4-FFF2-40B4-BE49-F238E27FC236}">
                    <a16:creationId xmlns:a16="http://schemas.microsoft.com/office/drawing/2014/main" id="{78B45FC2-967D-4670-A2E2-E7F16395F68D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38051489-9624-4CDF-A9E7-EBE3D0AE6DD8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id="{C5C0C96F-2901-4D9F-977E-9F9C4B664382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0E6E0BBF-D6CD-42A8-82CA-02B0017432D5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921B9705-A404-4E33-BE9D-9870CBBC7939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BA36745E-037E-43CF-B052-3B205F7BA1F9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DDCE2658-7250-459B-BB26-F8DEA1F2B84C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E9639AFD-4EB2-42EE-8C12-552F8A762F19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FFCCD205-A574-4CD0-BA6A-858FBC31253A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9D5373BE-CA56-4093-BB06-206DBE40A7E6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883AC736-20AA-4F65-80E2-CF42C22424D1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E628813E-816C-4CAD-930E-2B63B9A0F0C9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6A0B5680-3C5D-4862-91B8-45128870477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C05CF659-A989-4715-A543-EA86A12D7E37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F774E57E-2DF4-42F1-8B73-ED92B1E1FCF5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1FC3C248-84CF-40BF-A0FD-03590925E555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0E0F3BAE-46EA-4442-A0CC-D96ADB4F9C44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1E74DA3E-C805-49FE-BDC7-5990BB563462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D0A32A4A-0CD9-4EB6-BF77-BC5F21D2A158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2871D8BB-4756-4A8F-AB37-5D6ACFF2F06C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097232C1-07B8-4E24-85DC-F40007027B30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10A16149-DA03-473B-AD1B-590C1E08D6DA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BB724297-E478-4005-A512-2CF55E952EF0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7DBBAB60-2254-4104-AEF1-A16EE5AD4861}"/>
              </a:ext>
            </a:extLst>
          </p:cNvPr>
          <p:cNvSpPr txBox="1"/>
          <p:nvPr/>
        </p:nvSpPr>
        <p:spPr>
          <a:xfrm>
            <a:off x="5566750" y="2551642"/>
            <a:ext cx="5155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i="1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 khi nói chúng mình cần chuẩn bị những gì?</a:t>
            </a:r>
            <a:endParaRPr lang="en-US">
              <a:solidFill>
                <a:srgbClr val="00206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201" name="TextBox 5">
            <a:extLst>
              <a:ext uri="{FF2B5EF4-FFF2-40B4-BE49-F238E27FC236}">
                <a16:creationId xmlns:a16="http://schemas.microsoft.com/office/drawing/2014/main" id="{C5B815EC-402B-468B-A476-EBD5D2EAB05E}"/>
              </a:ext>
            </a:extLst>
          </p:cNvPr>
          <p:cNvSpPr txBox="1"/>
          <p:nvPr/>
        </p:nvSpPr>
        <p:spPr>
          <a:xfrm>
            <a:off x="1710158" y="653293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Trước khi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grpSp>
        <p:nvGrpSpPr>
          <p:cNvPr id="202" name="组合 23">
            <a:extLst>
              <a:ext uri="{FF2B5EF4-FFF2-40B4-BE49-F238E27FC236}">
                <a16:creationId xmlns:a16="http://schemas.microsoft.com/office/drawing/2014/main" id="{8D57BB92-6818-4095-B53E-6641B8698B38}"/>
              </a:ext>
            </a:extLst>
          </p:cNvPr>
          <p:cNvGrpSpPr/>
          <p:nvPr/>
        </p:nvGrpSpPr>
        <p:grpSpPr>
          <a:xfrm>
            <a:off x="751903" y="591155"/>
            <a:ext cx="622446" cy="923330"/>
            <a:chOff x="4931305" y="1039196"/>
            <a:chExt cx="2089858" cy="3100080"/>
          </a:xfrm>
        </p:grpSpPr>
        <p:sp>
          <p:nvSpPr>
            <p:cNvPr id="203" name="文本框 10">
              <a:extLst>
                <a:ext uri="{FF2B5EF4-FFF2-40B4-BE49-F238E27FC236}">
                  <a16:creationId xmlns:a16="http://schemas.microsoft.com/office/drawing/2014/main" id="{5B236ADE-CD18-46B7-9407-C44203E2E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04" name="任意多边形 25">
              <a:extLst>
                <a:ext uri="{FF2B5EF4-FFF2-40B4-BE49-F238E27FC236}">
                  <a16:creationId xmlns:a16="http://schemas.microsoft.com/office/drawing/2014/main" id="{A04D4DC0-2A82-4CA7-8EF9-A72A199B9FC5}"/>
                </a:ext>
              </a:extLst>
            </p:cNvPr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图片 3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59" y="2904780"/>
            <a:ext cx="5254066" cy="5254066"/>
          </a:xfrm>
          <a:prstGeom prst="rect">
            <a:avLst/>
          </a:prstGeom>
        </p:spPr>
      </p:pic>
      <p:grpSp>
        <p:nvGrpSpPr>
          <p:cNvPr id="243" name="组合 242"/>
          <p:cNvGrpSpPr/>
          <p:nvPr/>
        </p:nvGrpSpPr>
        <p:grpSpPr>
          <a:xfrm rot="20550789">
            <a:off x="844079" y="1907139"/>
            <a:ext cx="3394433" cy="291448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5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3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4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5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6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7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0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3" name="TextBox 432">
            <a:extLst>
              <a:ext uri="{FF2B5EF4-FFF2-40B4-BE49-F238E27FC236}">
                <a16:creationId xmlns:a16="http://schemas.microsoft.com/office/drawing/2014/main" id="{49FEC7EC-6C10-40D0-814C-63ED80DEDB47}"/>
              </a:ext>
            </a:extLst>
          </p:cNvPr>
          <p:cNvSpPr txBox="1"/>
          <p:nvPr/>
        </p:nvSpPr>
        <p:spPr>
          <a:xfrm>
            <a:off x="2975649" y="350876"/>
            <a:ext cx="8622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Bước 1: Chuẩn bị</a:t>
            </a:r>
            <a:endParaRPr lang="en-US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2A005F45-D9C1-4336-9540-879BB59AA6DF}"/>
              </a:ext>
            </a:extLst>
          </p:cNvPr>
          <p:cNvSpPr txBox="1"/>
          <p:nvPr/>
        </p:nvSpPr>
        <p:spPr>
          <a:xfrm>
            <a:off x="1530459" y="2497848"/>
            <a:ext cx="2080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nội dung trao đổi</a:t>
            </a:r>
          </a:p>
        </p:txBody>
      </p:sp>
      <p:grpSp>
        <p:nvGrpSpPr>
          <p:cNvPr id="438" name="组合 341">
            <a:extLst>
              <a:ext uri="{FF2B5EF4-FFF2-40B4-BE49-F238E27FC236}">
                <a16:creationId xmlns:a16="http://schemas.microsoft.com/office/drawing/2014/main" id="{2A034263-71D3-46EF-BDBB-5E2C186A59D4}"/>
              </a:ext>
            </a:extLst>
          </p:cNvPr>
          <p:cNvGrpSpPr/>
          <p:nvPr/>
        </p:nvGrpSpPr>
        <p:grpSpPr>
          <a:xfrm rot="626096" flipH="1">
            <a:off x="6952604" y="1642315"/>
            <a:ext cx="3683541" cy="2840382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9" name="Freeform 5">
              <a:extLst>
                <a:ext uri="{FF2B5EF4-FFF2-40B4-BE49-F238E27FC236}">
                  <a16:creationId xmlns:a16="http://schemas.microsoft.com/office/drawing/2014/main" id="{E5A4D14D-68A0-4708-AD6F-A1128CEFE9D0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0" name="Freeform 6">
              <a:extLst>
                <a:ext uri="{FF2B5EF4-FFF2-40B4-BE49-F238E27FC236}">
                  <a16:creationId xmlns:a16="http://schemas.microsoft.com/office/drawing/2014/main" id="{E31AFD58-B630-4213-A2DC-87F0AF43D94C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1" name="Freeform 7">
              <a:extLst>
                <a:ext uri="{FF2B5EF4-FFF2-40B4-BE49-F238E27FC236}">
                  <a16:creationId xmlns:a16="http://schemas.microsoft.com/office/drawing/2014/main" id="{3667E8CE-D126-4049-A33B-C9797797482A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2" name="Freeform 8">
              <a:extLst>
                <a:ext uri="{FF2B5EF4-FFF2-40B4-BE49-F238E27FC236}">
                  <a16:creationId xmlns:a16="http://schemas.microsoft.com/office/drawing/2014/main" id="{C094458F-CF8D-4471-AB4D-C4DD3239EAE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3" name="Freeform 9">
              <a:extLst>
                <a:ext uri="{FF2B5EF4-FFF2-40B4-BE49-F238E27FC236}">
                  <a16:creationId xmlns:a16="http://schemas.microsoft.com/office/drawing/2014/main" id="{392AB735-9C61-42FE-817A-57D6B185637A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4" name="Freeform 10">
              <a:extLst>
                <a:ext uri="{FF2B5EF4-FFF2-40B4-BE49-F238E27FC236}">
                  <a16:creationId xmlns:a16="http://schemas.microsoft.com/office/drawing/2014/main" id="{6AE8671B-D06C-4A01-BA3C-AB624FB80805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5" name="Freeform 11">
              <a:extLst>
                <a:ext uri="{FF2B5EF4-FFF2-40B4-BE49-F238E27FC236}">
                  <a16:creationId xmlns:a16="http://schemas.microsoft.com/office/drawing/2014/main" id="{0E099FC5-4842-46D3-9257-9ACB7DE5B175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46" name="组合 350">
              <a:extLst>
                <a:ext uri="{FF2B5EF4-FFF2-40B4-BE49-F238E27FC236}">
                  <a16:creationId xmlns:a16="http://schemas.microsoft.com/office/drawing/2014/main" id="{C5F64B3B-5A20-4792-8C33-2B9A92EB2373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447" name="Freeform 12">
                <a:extLst>
                  <a:ext uri="{FF2B5EF4-FFF2-40B4-BE49-F238E27FC236}">
                    <a16:creationId xmlns:a16="http://schemas.microsoft.com/office/drawing/2014/main" id="{AC0202A9-4F2E-4D5F-897F-62C5D249D6C3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8" name="Freeform 13">
                <a:extLst>
                  <a:ext uri="{FF2B5EF4-FFF2-40B4-BE49-F238E27FC236}">
                    <a16:creationId xmlns:a16="http://schemas.microsoft.com/office/drawing/2014/main" id="{C6980C71-358C-4D5D-9517-2F1BA2096C1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9" name="Freeform 14">
                <a:extLst>
                  <a:ext uri="{FF2B5EF4-FFF2-40B4-BE49-F238E27FC236}">
                    <a16:creationId xmlns:a16="http://schemas.microsoft.com/office/drawing/2014/main" id="{0BAE9053-B5E3-4B59-BE3C-6BCA0E04D21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0" name="Freeform 15">
                <a:extLst>
                  <a:ext uri="{FF2B5EF4-FFF2-40B4-BE49-F238E27FC236}">
                    <a16:creationId xmlns:a16="http://schemas.microsoft.com/office/drawing/2014/main" id="{87B7320C-63CC-4D28-BCD9-AE506A720EE7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Freeform 16">
                <a:extLst>
                  <a:ext uri="{FF2B5EF4-FFF2-40B4-BE49-F238E27FC236}">
                    <a16:creationId xmlns:a16="http://schemas.microsoft.com/office/drawing/2014/main" id="{B50FE826-DE29-48C5-A605-A6084F3C8AAD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2" name="Freeform 17">
                <a:extLst>
                  <a:ext uri="{FF2B5EF4-FFF2-40B4-BE49-F238E27FC236}">
                    <a16:creationId xmlns:a16="http://schemas.microsoft.com/office/drawing/2014/main" id="{0D771F54-61DD-4F57-9682-634DC86FB654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3" name="Freeform 18">
                <a:extLst>
                  <a:ext uri="{FF2B5EF4-FFF2-40B4-BE49-F238E27FC236}">
                    <a16:creationId xmlns:a16="http://schemas.microsoft.com/office/drawing/2014/main" id="{01ED1E06-F1E2-486D-BCB7-F1F4E091316B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4" name="Freeform 19">
                <a:extLst>
                  <a:ext uri="{FF2B5EF4-FFF2-40B4-BE49-F238E27FC236}">
                    <a16:creationId xmlns:a16="http://schemas.microsoft.com/office/drawing/2014/main" id="{E643E2C8-A412-458D-919E-7D237197AE46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5" name="Freeform 20">
                <a:extLst>
                  <a:ext uri="{FF2B5EF4-FFF2-40B4-BE49-F238E27FC236}">
                    <a16:creationId xmlns:a16="http://schemas.microsoft.com/office/drawing/2014/main" id="{B4A4F508-4F88-4885-890D-F5999CAA4F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6" name="Freeform 21">
                <a:extLst>
                  <a:ext uri="{FF2B5EF4-FFF2-40B4-BE49-F238E27FC236}">
                    <a16:creationId xmlns:a16="http://schemas.microsoft.com/office/drawing/2014/main" id="{EBA27F89-C01E-4A61-AB4C-017021576DC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7" name="Freeform 22">
                <a:extLst>
                  <a:ext uri="{FF2B5EF4-FFF2-40B4-BE49-F238E27FC236}">
                    <a16:creationId xmlns:a16="http://schemas.microsoft.com/office/drawing/2014/main" id="{AAF03426-F2A2-437F-9F62-23CF56AD626E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8" name="Freeform 23">
                <a:extLst>
                  <a:ext uri="{FF2B5EF4-FFF2-40B4-BE49-F238E27FC236}">
                    <a16:creationId xmlns:a16="http://schemas.microsoft.com/office/drawing/2014/main" id="{F58A2BA6-4CB4-4CD0-B4BF-D855D1C74825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9" name="Freeform 24">
                <a:extLst>
                  <a:ext uri="{FF2B5EF4-FFF2-40B4-BE49-F238E27FC236}">
                    <a16:creationId xmlns:a16="http://schemas.microsoft.com/office/drawing/2014/main" id="{A2E26129-9B4A-4D02-8B6E-1BFA447D49AE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0" name="Freeform 25">
                <a:extLst>
                  <a:ext uri="{FF2B5EF4-FFF2-40B4-BE49-F238E27FC236}">
                    <a16:creationId xmlns:a16="http://schemas.microsoft.com/office/drawing/2014/main" id="{15763FAF-196B-40A0-9D25-6128B6E6E40C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1" name="Freeform 26">
                <a:extLst>
                  <a:ext uri="{FF2B5EF4-FFF2-40B4-BE49-F238E27FC236}">
                    <a16:creationId xmlns:a16="http://schemas.microsoft.com/office/drawing/2014/main" id="{C65919EF-020E-4D87-86F5-6E5BA8D5F755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2" name="Freeform 27">
                <a:extLst>
                  <a:ext uri="{FF2B5EF4-FFF2-40B4-BE49-F238E27FC236}">
                    <a16:creationId xmlns:a16="http://schemas.microsoft.com/office/drawing/2014/main" id="{948C1A83-FBCA-41AC-87B9-EEED0FFEE796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3" name="Freeform 28">
                <a:extLst>
                  <a:ext uri="{FF2B5EF4-FFF2-40B4-BE49-F238E27FC236}">
                    <a16:creationId xmlns:a16="http://schemas.microsoft.com/office/drawing/2014/main" id="{CF18A858-A185-44BC-B7CA-4D20F6A7D304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4" name="Freeform 29">
                <a:extLst>
                  <a:ext uri="{FF2B5EF4-FFF2-40B4-BE49-F238E27FC236}">
                    <a16:creationId xmlns:a16="http://schemas.microsoft.com/office/drawing/2014/main" id="{E90EDB2A-1A80-4B50-94BD-F4E14DB72AE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5" name="Freeform 30">
                <a:extLst>
                  <a:ext uri="{FF2B5EF4-FFF2-40B4-BE49-F238E27FC236}">
                    <a16:creationId xmlns:a16="http://schemas.microsoft.com/office/drawing/2014/main" id="{DFCB420B-83A7-450A-B506-4A4D1EC7C082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6" name="Freeform 31">
                <a:extLst>
                  <a:ext uri="{FF2B5EF4-FFF2-40B4-BE49-F238E27FC236}">
                    <a16:creationId xmlns:a16="http://schemas.microsoft.com/office/drawing/2014/main" id="{06AEBEF0-643F-4DB4-8BED-0C1FE4D45B95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7" name="Freeform 32">
                <a:extLst>
                  <a:ext uri="{FF2B5EF4-FFF2-40B4-BE49-F238E27FC236}">
                    <a16:creationId xmlns:a16="http://schemas.microsoft.com/office/drawing/2014/main" id="{7EA5FFB1-3064-4868-A26F-45CD71BAEC7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8" name="Freeform 33">
                <a:extLst>
                  <a:ext uri="{FF2B5EF4-FFF2-40B4-BE49-F238E27FC236}">
                    <a16:creationId xmlns:a16="http://schemas.microsoft.com/office/drawing/2014/main" id="{14277DCA-435B-4206-9D12-328D00861E57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9" name="Freeform 34">
                <a:extLst>
                  <a:ext uri="{FF2B5EF4-FFF2-40B4-BE49-F238E27FC236}">
                    <a16:creationId xmlns:a16="http://schemas.microsoft.com/office/drawing/2014/main" id="{1B74D27A-BEC6-4ED6-9583-B7B40D917F76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0" name="Freeform 35">
                <a:extLst>
                  <a:ext uri="{FF2B5EF4-FFF2-40B4-BE49-F238E27FC236}">
                    <a16:creationId xmlns:a16="http://schemas.microsoft.com/office/drawing/2014/main" id="{208C9697-38C5-4766-80CA-C233ACE8B2C1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1" name="Freeform 36">
                <a:extLst>
                  <a:ext uri="{FF2B5EF4-FFF2-40B4-BE49-F238E27FC236}">
                    <a16:creationId xmlns:a16="http://schemas.microsoft.com/office/drawing/2014/main" id="{8A294021-0A8D-460F-93FC-0DA4E77B80F1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2" name="Freeform 37">
                <a:extLst>
                  <a:ext uri="{FF2B5EF4-FFF2-40B4-BE49-F238E27FC236}">
                    <a16:creationId xmlns:a16="http://schemas.microsoft.com/office/drawing/2014/main" id="{9F8D95DB-70BA-44F9-B0DD-26977D98EF46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3" name="Freeform 38">
                <a:extLst>
                  <a:ext uri="{FF2B5EF4-FFF2-40B4-BE49-F238E27FC236}">
                    <a16:creationId xmlns:a16="http://schemas.microsoft.com/office/drawing/2014/main" id="{10CA8A23-9688-42F2-97DD-82A52CB9E1D3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4" name="Freeform 39">
                <a:extLst>
                  <a:ext uri="{FF2B5EF4-FFF2-40B4-BE49-F238E27FC236}">
                    <a16:creationId xmlns:a16="http://schemas.microsoft.com/office/drawing/2014/main" id="{2AD0B710-8FD1-47D0-BC73-29768569CE9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5" name="Freeform 40">
                <a:extLst>
                  <a:ext uri="{FF2B5EF4-FFF2-40B4-BE49-F238E27FC236}">
                    <a16:creationId xmlns:a16="http://schemas.microsoft.com/office/drawing/2014/main" id="{27EE187D-D70C-48B9-8CEF-87E6D4ECD77E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6" name="Freeform 41">
                <a:extLst>
                  <a:ext uri="{FF2B5EF4-FFF2-40B4-BE49-F238E27FC236}">
                    <a16:creationId xmlns:a16="http://schemas.microsoft.com/office/drawing/2014/main" id="{B5F8D8F6-D8ED-4C1C-948E-E8F213B54ACD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7" name="Freeform 42">
                <a:extLst>
                  <a:ext uri="{FF2B5EF4-FFF2-40B4-BE49-F238E27FC236}">
                    <a16:creationId xmlns:a16="http://schemas.microsoft.com/office/drawing/2014/main" id="{523E53C1-EB8B-4BBE-9521-F164B55507F0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8" name="Freeform 43">
                <a:extLst>
                  <a:ext uri="{FF2B5EF4-FFF2-40B4-BE49-F238E27FC236}">
                    <a16:creationId xmlns:a16="http://schemas.microsoft.com/office/drawing/2014/main" id="{77BCC915-7A4A-4A17-AF6A-EE675FDAE541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9" name="Freeform 44">
                <a:extLst>
                  <a:ext uri="{FF2B5EF4-FFF2-40B4-BE49-F238E27FC236}">
                    <a16:creationId xmlns:a16="http://schemas.microsoft.com/office/drawing/2014/main" id="{FA27C088-1541-43D0-9E13-16AE89625BB8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0" name="Freeform 45">
                <a:extLst>
                  <a:ext uri="{FF2B5EF4-FFF2-40B4-BE49-F238E27FC236}">
                    <a16:creationId xmlns:a16="http://schemas.microsoft.com/office/drawing/2014/main" id="{ED24EB72-4999-4615-A2D2-31137A6AF9BE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1" name="Freeform 46">
                <a:extLst>
                  <a:ext uri="{FF2B5EF4-FFF2-40B4-BE49-F238E27FC236}">
                    <a16:creationId xmlns:a16="http://schemas.microsoft.com/office/drawing/2014/main" id="{AEFD6A4D-DF0D-4C3D-AE76-49B218C33FE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2" name="Freeform 47">
                <a:extLst>
                  <a:ext uri="{FF2B5EF4-FFF2-40B4-BE49-F238E27FC236}">
                    <a16:creationId xmlns:a16="http://schemas.microsoft.com/office/drawing/2014/main" id="{E3DCCD70-4C7E-42FA-89D2-7211B3ED0EA1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3" name="Freeform 48">
                <a:extLst>
                  <a:ext uri="{FF2B5EF4-FFF2-40B4-BE49-F238E27FC236}">
                    <a16:creationId xmlns:a16="http://schemas.microsoft.com/office/drawing/2014/main" id="{D01B30D7-C64A-4CAB-BC45-BC2A0749C16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4" name="Freeform 49">
                <a:extLst>
                  <a:ext uri="{FF2B5EF4-FFF2-40B4-BE49-F238E27FC236}">
                    <a16:creationId xmlns:a16="http://schemas.microsoft.com/office/drawing/2014/main" id="{20ADFBA8-1FBB-4930-B59D-6C827BA4B4F9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5" name="Freeform 50">
                <a:extLst>
                  <a:ext uri="{FF2B5EF4-FFF2-40B4-BE49-F238E27FC236}">
                    <a16:creationId xmlns:a16="http://schemas.microsoft.com/office/drawing/2014/main" id="{F86AE5A6-FBB9-4A12-B82E-4882F314D069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6" name="Freeform 51">
                <a:extLst>
                  <a:ext uri="{FF2B5EF4-FFF2-40B4-BE49-F238E27FC236}">
                    <a16:creationId xmlns:a16="http://schemas.microsoft.com/office/drawing/2014/main" id="{57EB871C-98CE-41AA-B550-F73D83686A51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7" name="Freeform 52">
                <a:extLst>
                  <a:ext uri="{FF2B5EF4-FFF2-40B4-BE49-F238E27FC236}">
                    <a16:creationId xmlns:a16="http://schemas.microsoft.com/office/drawing/2014/main" id="{7EFCE4BB-4A8D-49FB-9D06-D2D0135EBC67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8" name="Freeform 53">
                <a:extLst>
                  <a:ext uri="{FF2B5EF4-FFF2-40B4-BE49-F238E27FC236}">
                    <a16:creationId xmlns:a16="http://schemas.microsoft.com/office/drawing/2014/main" id="{672CBEDC-FF8F-4EE4-AC62-D8B747E568F0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9" name="Freeform 54">
                <a:extLst>
                  <a:ext uri="{FF2B5EF4-FFF2-40B4-BE49-F238E27FC236}">
                    <a16:creationId xmlns:a16="http://schemas.microsoft.com/office/drawing/2014/main" id="{2420310B-8D79-443E-9531-A5C9C7D7AE72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0" name="Freeform 55">
                <a:extLst>
                  <a:ext uri="{FF2B5EF4-FFF2-40B4-BE49-F238E27FC236}">
                    <a16:creationId xmlns:a16="http://schemas.microsoft.com/office/drawing/2014/main" id="{970295B4-1797-47C3-8ECE-5BB502E39B35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1" name="Freeform 56">
                <a:extLst>
                  <a:ext uri="{FF2B5EF4-FFF2-40B4-BE49-F238E27FC236}">
                    <a16:creationId xmlns:a16="http://schemas.microsoft.com/office/drawing/2014/main" id="{D0E603DE-D3AC-49DC-9FFD-A8CE2E6A7AF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2" name="Freeform 57">
                <a:extLst>
                  <a:ext uri="{FF2B5EF4-FFF2-40B4-BE49-F238E27FC236}">
                    <a16:creationId xmlns:a16="http://schemas.microsoft.com/office/drawing/2014/main" id="{0F427F0C-409A-4FAE-BAED-B60CF623CA6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3" name="Freeform 58">
                <a:extLst>
                  <a:ext uri="{FF2B5EF4-FFF2-40B4-BE49-F238E27FC236}">
                    <a16:creationId xmlns:a16="http://schemas.microsoft.com/office/drawing/2014/main" id="{C0B962D5-957E-43B5-AD30-AFBEB6643264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4" name="Freeform 59">
                <a:extLst>
                  <a:ext uri="{FF2B5EF4-FFF2-40B4-BE49-F238E27FC236}">
                    <a16:creationId xmlns:a16="http://schemas.microsoft.com/office/drawing/2014/main" id="{68F3C5D5-FB5A-4530-97DD-1042BF6E80FE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5" name="Freeform 60">
                <a:extLst>
                  <a:ext uri="{FF2B5EF4-FFF2-40B4-BE49-F238E27FC236}">
                    <a16:creationId xmlns:a16="http://schemas.microsoft.com/office/drawing/2014/main" id="{41978BEB-DF3F-42C8-B50D-7638FE6169B0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6" name="Freeform 61">
                <a:extLst>
                  <a:ext uri="{FF2B5EF4-FFF2-40B4-BE49-F238E27FC236}">
                    <a16:creationId xmlns:a16="http://schemas.microsoft.com/office/drawing/2014/main" id="{4E28A2C1-6175-405B-A859-0E622A84AE19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7" name="Freeform 62">
                <a:extLst>
                  <a:ext uri="{FF2B5EF4-FFF2-40B4-BE49-F238E27FC236}">
                    <a16:creationId xmlns:a16="http://schemas.microsoft.com/office/drawing/2014/main" id="{7078D74F-26B4-405E-8B0C-BD413A3F44AB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8" name="Freeform 63">
                <a:extLst>
                  <a:ext uri="{FF2B5EF4-FFF2-40B4-BE49-F238E27FC236}">
                    <a16:creationId xmlns:a16="http://schemas.microsoft.com/office/drawing/2014/main" id="{60AC6383-16D3-4694-8181-583363F6B4BC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9" name="Freeform 64">
                <a:extLst>
                  <a:ext uri="{FF2B5EF4-FFF2-40B4-BE49-F238E27FC236}">
                    <a16:creationId xmlns:a16="http://schemas.microsoft.com/office/drawing/2014/main" id="{F18294C1-93A8-47A5-BBD5-AB20F9C8773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0" name="Freeform 65">
                <a:extLst>
                  <a:ext uri="{FF2B5EF4-FFF2-40B4-BE49-F238E27FC236}">
                    <a16:creationId xmlns:a16="http://schemas.microsoft.com/office/drawing/2014/main" id="{40A65549-B0C3-4BA8-8F60-5711C76CFD89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1" name="Freeform 66">
                <a:extLst>
                  <a:ext uri="{FF2B5EF4-FFF2-40B4-BE49-F238E27FC236}">
                    <a16:creationId xmlns:a16="http://schemas.microsoft.com/office/drawing/2014/main" id="{5CAF5D72-30CB-493D-AF73-ECF574239B5D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2" name="Freeform 67">
                <a:extLst>
                  <a:ext uri="{FF2B5EF4-FFF2-40B4-BE49-F238E27FC236}">
                    <a16:creationId xmlns:a16="http://schemas.microsoft.com/office/drawing/2014/main" id="{E16770D5-6F9B-47BE-BC3B-8FA4182C300F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3" name="Freeform 68">
                <a:extLst>
                  <a:ext uri="{FF2B5EF4-FFF2-40B4-BE49-F238E27FC236}">
                    <a16:creationId xmlns:a16="http://schemas.microsoft.com/office/drawing/2014/main" id="{B3EE5D38-6D87-42F7-A136-D6FBF61FFB67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4" name="Freeform 69">
                <a:extLst>
                  <a:ext uri="{FF2B5EF4-FFF2-40B4-BE49-F238E27FC236}">
                    <a16:creationId xmlns:a16="http://schemas.microsoft.com/office/drawing/2014/main" id="{63A1ED91-DBC9-43EB-8003-7214E75653D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5" name="Freeform 70">
                <a:extLst>
                  <a:ext uri="{FF2B5EF4-FFF2-40B4-BE49-F238E27FC236}">
                    <a16:creationId xmlns:a16="http://schemas.microsoft.com/office/drawing/2014/main" id="{3814203E-4144-4520-86F8-B329BAF16275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6" name="Freeform 71">
                <a:extLst>
                  <a:ext uri="{FF2B5EF4-FFF2-40B4-BE49-F238E27FC236}">
                    <a16:creationId xmlns:a16="http://schemas.microsoft.com/office/drawing/2014/main" id="{50322CF2-11BB-4497-BB6B-A95E8438E65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7" name="Freeform 72">
                <a:extLst>
                  <a:ext uri="{FF2B5EF4-FFF2-40B4-BE49-F238E27FC236}">
                    <a16:creationId xmlns:a16="http://schemas.microsoft.com/office/drawing/2014/main" id="{6FAB5D26-DBD3-4EC7-85A0-7F8FDE86A6AD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8" name="Freeform 73">
                <a:extLst>
                  <a:ext uri="{FF2B5EF4-FFF2-40B4-BE49-F238E27FC236}">
                    <a16:creationId xmlns:a16="http://schemas.microsoft.com/office/drawing/2014/main" id="{3CBD4074-6334-4991-9113-37AC54C3272A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9" name="Freeform 74">
                <a:extLst>
                  <a:ext uri="{FF2B5EF4-FFF2-40B4-BE49-F238E27FC236}">
                    <a16:creationId xmlns:a16="http://schemas.microsoft.com/office/drawing/2014/main" id="{0ACC27F5-D00D-4621-B60D-F7DCB7732C7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0" name="Freeform 75">
                <a:extLst>
                  <a:ext uri="{FF2B5EF4-FFF2-40B4-BE49-F238E27FC236}">
                    <a16:creationId xmlns:a16="http://schemas.microsoft.com/office/drawing/2014/main" id="{C9009432-E156-41D9-A35D-7C5897CBDFB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1" name="Freeform 76">
                <a:extLst>
                  <a:ext uri="{FF2B5EF4-FFF2-40B4-BE49-F238E27FC236}">
                    <a16:creationId xmlns:a16="http://schemas.microsoft.com/office/drawing/2014/main" id="{C698F7A6-8854-463C-ACB6-EDB668B5D1C1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2" name="Freeform 77">
                <a:extLst>
                  <a:ext uri="{FF2B5EF4-FFF2-40B4-BE49-F238E27FC236}">
                    <a16:creationId xmlns:a16="http://schemas.microsoft.com/office/drawing/2014/main" id="{2ABB9933-B302-40AD-ACE8-1C56920E40DD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3" name="Freeform 78">
                <a:extLst>
                  <a:ext uri="{FF2B5EF4-FFF2-40B4-BE49-F238E27FC236}">
                    <a16:creationId xmlns:a16="http://schemas.microsoft.com/office/drawing/2014/main" id="{52F48C60-9D01-4A52-BB7E-20E2B7FD72AB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4" name="Freeform 79">
                <a:extLst>
                  <a:ext uri="{FF2B5EF4-FFF2-40B4-BE49-F238E27FC236}">
                    <a16:creationId xmlns:a16="http://schemas.microsoft.com/office/drawing/2014/main" id="{41324AC6-DB70-4099-89D0-DFF33FDE752F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5" name="Freeform 80">
                <a:extLst>
                  <a:ext uri="{FF2B5EF4-FFF2-40B4-BE49-F238E27FC236}">
                    <a16:creationId xmlns:a16="http://schemas.microsoft.com/office/drawing/2014/main" id="{725B7319-79AE-4241-A0A5-1713FD766CE3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6" name="Freeform 81">
                <a:extLst>
                  <a:ext uri="{FF2B5EF4-FFF2-40B4-BE49-F238E27FC236}">
                    <a16:creationId xmlns:a16="http://schemas.microsoft.com/office/drawing/2014/main" id="{278AF80D-80D5-428D-BDC3-AD46695F430F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7" name="Freeform 82">
                <a:extLst>
                  <a:ext uri="{FF2B5EF4-FFF2-40B4-BE49-F238E27FC236}">
                    <a16:creationId xmlns:a16="http://schemas.microsoft.com/office/drawing/2014/main" id="{2E85FB36-FD3D-44B3-9EDF-21276637526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8" name="Freeform 83">
                <a:extLst>
                  <a:ext uri="{FF2B5EF4-FFF2-40B4-BE49-F238E27FC236}">
                    <a16:creationId xmlns:a16="http://schemas.microsoft.com/office/drawing/2014/main" id="{317F6542-4693-44B4-909B-ECD524EA226C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9" name="Freeform 84">
                <a:extLst>
                  <a:ext uri="{FF2B5EF4-FFF2-40B4-BE49-F238E27FC236}">
                    <a16:creationId xmlns:a16="http://schemas.microsoft.com/office/drawing/2014/main" id="{CFC00122-599A-49D0-8220-6DA36CB8AA17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0" name="Freeform 85">
                <a:extLst>
                  <a:ext uri="{FF2B5EF4-FFF2-40B4-BE49-F238E27FC236}">
                    <a16:creationId xmlns:a16="http://schemas.microsoft.com/office/drawing/2014/main" id="{034B4175-021F-4F12-825F-E84A07D7722D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1" name="Freeform 86">
                <a:extLst>
                  <a:ext uri="{FF2B5EF4-FFF2-40B4-BE49-F238E27FC236}">
                    <a16:creationId xmlns:a16="http://schemas.microsoft.com/office/drawing/2014/main" id="{DF09B112-8CE0-4535-A045-57B6DF5BBBC0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2" name="Freeform 87">
                <a:extLst>
                  <a:ext uri="{FF2B5EF4-FFF2-40B4-BE49-F238E27FC236}">
                    <a16:creationId xmlns:a16="http://schemas.microsoft.com/office/drawing/2014/main" id="{28DBBE80-EF72-40C8-A424-B3D80C7A3214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3" name="Freeform 88">
                <a:extLst>
                  <a:ext uri="{FF2B5EF4-FFF2-40B4-BE49-F238E27FC236}">
                    <a16:creationId xmlns:a16="http://schemas.microsoft.com/office/drawing/2014/main" id="{B07EEAE6-A86E-418E-8786-87EE34E276E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4" name="Freeform 89">
                <a:extLst>
                  <a:ext uri="{FF2B5EF4-FFF2-40B4-BE49-F238E27FC236}">
                    <a16:creationId xmlns:a16="http://schemas.microsoft.com/office/drawing/2014/main" id="{05EAA63E-9309-40B6-A66B-4A14D9EC8422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5" name="Freeform 90">
                <a:extLst>
                  <a:ext uri="{FF2B5EF4-FFF2-40B4-BE49-F238E27FC236}">
                    <a16:creationId xmlns:a16="http://schemas.microsoft.com/office/drawing/2014/main" id="{B692EDC2-F41F-4058-A0EA-13F11813E9E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6" name="Freeform 91">
                <a:extLst>
                  <a:ext uri="{FF2B5EF4-FFF2-40B4-BE49-F238E27FC236}">
                    <a16:creationId xmlns:a16="http://schemas.microsoft.com/office/drawing/2014/main" id="{5B41A83D-1C09-40C2-9EF0-D405F07F971C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7" name="Freeform 92">
                <a:extLst>
                  <a:ext uri="{FF2B5EF4-FFF2-40B4-BE49-F238E27FC236}">
                    <a16:creationId xmlns:a16="http://schemas.microsoft.com/office/drawing/2014/main" id="{C284B5D9-3F55-41CA-A5FF-99AC459985EA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8" name="TextBox 527">
            <a:extLst>
              <a:ext uri="{FF2B5EF4-FFF2-40B4-BE49-F238E27FC236}">
                <a16:creationId xmlns:a16="http://schemas.microsoft.com/office/drawing/2014/main" id="{329322C2-5488-4A69-826B-6F323D0CBEDB}"/>
              </a:ext>
            </a:extLst>
          </p:cNvPr>
          <p:cNvSpPr txBox="1"/>
          <p:nvPr/>
        </p:nvSpPr>
        <p:spPr>
          <a:xfrm>
            <a:off x="7998001" y="2398940"/>
            <a:ext cx="28142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cách trao đổi</a:t>
            </a:r>
            <a:endParaRPr lang="en-US" sz="3200" dirty="0">
              <a:solidFill>
                <a:srgbClr val="002060"/>
              </a:solidFill>
              <a:latin typeface="#9Slide03 AllRoundGothic" panose="020B0703020202020104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P spid="5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nội dung trao đổi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21805"/>
              </p:ext>
            </p:extLst>
          </p:nvPr>
        </p:nvGraphicFramePr>
        <p:xfrm>
          <a:off x="263352" y="1143177"/>
          <a:ext cx="9793088" cy="5704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258">
                  <a:extLst>
                    <a:ext uri="{9D8B030D-6E8A-4147-A177-3AD203B41FA5}">
                      <a16:colId xmlns:a16="http://schemas.microsoft.com/office/drawing/2014/main" val="2105141096"/>
                    </a:ext>
                  </a:extLst>
                </a:gridCol>
                <a:gridCol w="2538232">
                  <a:extLst>
                    <a:ext uri="{9D8B030D-6E8A-4147-A177-3AD203B41FA5}">
                      <a16:colId xmlns:a16="http://schemas.microsoft.com/office/drawing/2014/main" val="3224728917"/>
                    </a:ext>
                  </a:extLst>
                </a:gridCol>
                <a:gridCol w="2238366">
                  <a:extLst>
                    <a:ext uri="{9D8B030D-6E8A-4147-A177-3AD203B41FA5}">
                      <a16:colId xmlns:a16="http://schemas.microsoft.com/office/drawing/2014/main" val="3711451741"/>
                    </a:ext>
                  </a:extLst>
                </a:gridCol>
                <a:gridCol w="2538232">
                  <a:extLst>
                    <a:ext uri="{9D8B030D-6E8A-4147-A177-3AD203B41FA5}">
                      <a16:colId xmlns:a16="http://schemas.microsoft.com/office/drawing/2014/main" val="4013988966"/>
                    </a:ext>
                  </a:extLst>
                </a:gridCol>
              </a:tblGrid>
              <a:tr h="6058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0406"/>
                  </a:ext>
                </a:extLst>
              </a:tr>
              <a:tr h="2210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của trò chơi điện tử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của trò chơi điện tử</a:t>
                      </a:r>
                      <a:endParaRPr lang="en-US" sz="240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54005"/>
                  </a:ext>
                </a:extLst>
              </a:tr>
              <a:tr h="2431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thứ nhất:………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thứ nhất:…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extLst>
                  <a:ext uri="{0D108BD9-81ED-4DB2-BD59-A6C34878D82A}">
                    <a16:rowId xmlns:a16="http://schemas.microsoft.com/office/drawing/2014/main" val="1658749405"/>
                  </a:ext>
                </a:extLst>
              </a:tr>
              <a:tr h="2431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thứ hai:………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thứ hai:…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extLst>
                  <a:ext uri="{0D108BD9-81ED-4DB2-BD59-A6C34878D82A}">
                    <a16:rowId xmlns:a16="http://schemas.microsoft.com/office/drawing/2014/main" val="9469859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 bị cách trao đổi</a:t>
            </a:r>
          </a:p>
        </p:txBody>
      </p:sp>
      <p:sp>
        <p:nvSpPr>
          <p:cNvPr id="3" name="Rectangle 2"/>
          <p:cNvSpPr/>
          <p:nvPr/>
        </p:nvSpPr>
        <p:spPr>
          <a:xfrm>
            <a:off x="911424" y="1772816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Mục đích</a:t>
            </a:r>
            <a:endParaRPr lang="en-US" dirty="0"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Thái độ</a:t>
            </a:r>
            <a:endParaRPr lang="en-US" dirty="0"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Quy tắc lượt lời</a:t>
            </a:r>
            <a:endParaRPr lang="en-US" dirty="0"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835</Words>
  <Application>Microsoft Office PowerPoint</Application>
  <PresentationFormat>Widescreen</PresentationFormat>
  <Paragraphs>150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宋体</vt:lpstr>
      <vt:lpstr>#9Slide03 AllRoundGothic</vt:lpstr>
      <vt:lpstr>#9Slide03 AmpleSoft Bold</vt:lpstr>
      <vt:lpstr>#9Slide03 Arima Madurai</vt:lpstr>
      <vt:lpstr>#9Slide03 Arima Madurai Black</vt:lpstr>
      <vt:lpstr>#9Slide03 Arima Madurai ExtraBo</vt:lpstr>
      <vt:lpstr>Arial</vt:lpstr>
      <vt:lpstr>Calibri</vt:lpstr>
      <vt:lpstr>Elegance</vt:lpstr>
      <vt:lpstr>Times New Roman</vt:lpstr>
      <vt:lpstr>方正静蕾简体</vt:lpstr>
      <vt:lpstr>汉仪橄榄体繁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TP</dc:creator>
  <dc:description/>
  <cp:lastModifiedBy>VAN</cp:lastModifiedBy>
  <cp:revision>2182</cp:revision>
  <dcterms:created xsi:type="dcterms:W3CDTF">2014-06-06T07:22:00Z</dcterms:created>
  <dcterms:modified xsi:type="dcterms:W3CDTF">2023-03-10T01:31:43Z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